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4" r:id="rId4"/>
  </p:sldMasterIdLst>
  <p:notesMasterIdLst>
    <p:notesMasterId r:id="rId19"/>
  </p:notesMasterIdLst>
  <p:handoutMasterIdLst>
    <p:handoutMasterId r:id="rId20"/>
  </p:handoutMasterIdLst>
  <p:sldIdLst>
    <p:sldId id="1126" r:id="rId5"/>
    <p:sldId id="1128" r:id="rId6"/>
    <p:sldId id="1129" r:id="rId7"/>
    <p:sldId id="1130" r:id="rId8"/>
    <p:sldId id="1131" r:id="rId9"/>
    <p:sldId id="1132" r:id="rId10"/>
    <p:sldId id="1133" r:id="rId11"/>
    <p:sldId id="1134" r:id="rId12"/>
    <p:sldId id="1135" r:id="rId13"/>
    <p:sldId id="1136" r:id="rId14"/>
    <p:sldId id="1137" r:id="rId15"/>
    <p:sldId id="1139" r:id="rId16"/>
    <p:sldId id="1138" r:id="rId17"/>
    <p:sldId id="807" r:id="rId18"/>
  </p:sldIdLst>
  <p:sldSz cx="12192000" cy="6858000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ard martinez" initials="gm" lastIdx="1" clrIdx="0">
    <p:extLst>
      <p:ext uri="{19B8F6BF-5375-455C-9EA6-DF929625EA0E}">
        <p15:presenceInfo xmlns:p15="http://schemas.microsoft.com/office/powerpoint/2012/main" userId="e7e0501101c8d799" providerId="Windows Live"/>
      </p:ext>
    </p:extLst>
  </p:cmAuthor>
  <p:cmAuthor id="2" name="Gérard MARTINEZ" initials="GM" lastIdx="1" clrIdx="1">
    <p:extLst>
      <p:ext uri="{19B8F6BF-5375-455C-9EA6-DF929625EA0E}">
        <p15:presenceInfo xmlns:p15="http://schemas.microsoft.com/office/powerpoint/2012/main" userId="S::gerard.martinez@pole-scs.org::fa29c734-5766-48c7-9b74-373fd51cc373" providerId="AD"/>
      </p:ext>
    </p:extLst>
  </p:cmAuthor>
  <p:cmAuthor id="3" name="nadira.lepagnot" initials="na" lastIdx="1" clrIdx="2">
    <p:extLst>
      <p:ext uri="{19B8F6BF-5375-455C-9EA6-DF929625EA0E}">
        <p15:presenceInfo xmlns:p15="http://schemas.microsoft.com/office/powerpoint/2012/main" userId="S::nadira.lepagnot@pole-scs.org::2bfdcde1-544b-43b3-9c8e-5c7f66053b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EAF5F8"/>
    <a:srgbClr val="949494"/>
    <a:srgbClr val="F15025"/>
    <a:srgbClr val="70AD47"/>
    <a:srgbClr val="0F576B"/>
    <a:srgbClr val="00B38E"/>
    <a:srgbClr val="F36817"/>
    <a:srgbClr val="FEC922"/>
    <a:srgbClr val="EF35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75F355-A651-4620-9AE9-F987074AC9DA}" v="133" dt="2022-05-30T14:20:45.5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4" autoAdjust="0"/>
    <p:restoredTop sz="93806" autoAdjust="0"/>
  </p:normalViewPr>
  <p:slideViewPr>
    <p:cSldViewPr snapToGrid="0">
      <p:cViewPr varScale="1">
        <p:scale>
          <a:sx n="74" d="100"/>
          <a:sy n="74" d="100"/>
        </p:scale>
        <p:origin x="974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2093" y="31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ira.lepagnot" userId="2bfdcde1-544b-43b3-9c8e-5c7f66053b47" providerId="ADAL" clId="{3C75F355-A651-4620-9AE9-F987074AC9DA}"/>
    <pc:docChg chg="undo custSel modSld modMainMaster">
      <pc:chgData name="nadira.lepagnot" userId="2bfdcde1-544b-43b3-9c8e-5c7f66053b47" providerId="ADAL" clId="{3C75F355-A651-4620-9AE9-F987074AC9DA}" dt="2022-05-30T14:20:45.568" v="185" actId="400"/>
      <pc:docMkLst>
        <pc:docMk/>
      </pc:docMkLst>
      <pc:sldChg chg="modSp mod">
        <pc:chgData name="nadira.lepagnot" userId="2bfdcde1-544b-43b3-9c8e-5c7f66053b47" providerId="ADAL" clId="{3C75F355-A651-4620-9AE9-F987074AC9DA}" dt="2022-05-27T07:42:49.573" v="91" actId="14100"/>
        <pc:sldMkLst>
          <pc:docMk/>
          <pc:sldMk cId="3729555101" sldId="807"/>
        </pc:sldMkLst>
        <pc:spChg chg="mod">
          <ac:chgData name="nadira.lepagnot" userId="2bfdcde1-544b-43b3-9c8e-5c7f66053b47" providerId="ADAL" clId="{3C75F355-A651-4620-9AE9-F987074AC9DA}" dt="2022-05-27T07:42:49.573" v="91" actId="14100"/>
          <ac:spMkLst>
            <pc:docMk/>
            <pc:sldMk cId="3729555101" sldId="807"/>
            <ac:spMk id="4" creationId="{C2F59B23-F145-4439-9045-97CCAD017A49}"/>
          </ac:spMkLst>
        </pc:spChg>
      </pc:sldChg>
      <pc:sldChg chg="addSp delSp modSp mod delDesignElem">
        <pc:chgData name="nadira.lepagnot" userId="2bfdcde1-544b-43b3-9c8e-5c7f66053b47" providerId="ADAL" clId="{3C75F355-A651-4620-9AE9-F987074AC9DA}" dt="2022-05-30T14:20:45.568" v="185" actId="400"/>
        <pc:sldMkLst>
          <pc:docMk/>
          <pc:sldMk cId="142123076" sldId="1126"/>
        </pc:sldMkLst>
        <pc:spChg chg="del mod">
          <ac:chgData name="nadira.lepagnot" userId="2bfdcde1-544b-43b3-9c8e-5c7f66053b47" providerId="ADAL" clId="{3C75F355-A651-4620-9AE9-F987074AC9DA}" dt="2022-05-27T07:41:54.920" v="55" actId="478"/>
          <ac:spMkLst>
            <pc:docMk/>
            <pc:sldMk cId="142123076" sldId="1126"/>
            <ac:spMk id="3" creationId="{DD7DCD91-9D51-4AC1-A2C5-2DC0F7DA8601}"/>
          </ac:spMkLst>
        </pc:spChg>
        <pc:spChg chg="del">
          <ac:chgData name="nadira.lepagnot" userId="2bfdcde1-544b-43b3-9c8e-5c7f66053b47" providerId="ADAL" clId="{3C75F355-A651-4620-9AE9-F987074AC9DA}" dt="2022-05-27T07:41:36.973" v="51"/>
          <ac:spMkLst>
            <pc:docMk/>
            <pc:sldMk cId="142123076" sldId="1126"/>
            <ac:spMk id="42" creationId="{1557A916-FDD1-44A1-A7A1-70009FD6BE46}"/>
          </ac:spMkLst>
        </pc:spChg>
        <pc:graphicFrameChg chg="mod modGraphic">
          <ac:chgData name="nadira.lepagnot" userId="2bfdcde1-544b-43b3-9c8e-5c7f66053b47" providerId="ADAL" clId="{3C75F355-A651-4620-9AE9-F987074AC9DA}" dt="2022-05-30T14:20:45.568" v="185" actId="400"/>
          <ac:graphicFrameMkLst>
            <pc:docMk/>
            <pc:sldMk cId="142123076" sldId="1126"/>
            <ac:graphicFrameMk id="44" creationId="{121EB61A-BAD7-44A4-9B40-309DAC70F606}"/>
          </ac:graphicFrameMkLst>
        </pc:graphicFrameChg>
        <pc:picChg chg="del">
          <ac:chgData name="nadira.lepagnot" userId="2bfdcde1-544b-43b3-9c8e-5c7f66053b47" providerId="ADAL" clId="{3C75F355-A651-4620-9AE9-F987074AC9DA}" dt="2022-05-30T14:12:54.463" v="176" actId="478"/>
          <ac:picMkLst>
            <pc:docMk/>
            <pc:sldMk cId="142123076" sldId="1126"/>
            <ac:picMk id="4" creationId="{597D2349-03EA-4168-B9B2-D6A4D778C85E}"/>
          </ac:picMkLst>
        </pc:picChg>
        <pc:picChg chg="mod">
          <ac:chgData name="nadira.lepagnot" userId="2bfdcde1-544b-43b3-9c8e-5c7f66053b47" providerId="ADAL" clId="{3C75F355-A651-4620-9AE9-F987074AC9DA}" dt="2022-05-30T14:13:00.003" v="180" actId="1076"/>
          <ac:picMkLst>
            <pc:docMk/>
            <pc:sldMk cId="142123076" sldId="1126"/>
            <ac:picMk id="5" creationId="{289F68FC-7C21-4532-9312-519BF7B9191C}"/>
          </ac:picMkLst>
        </pc:picChg>
        <pc:picChg chg="del">
          <ac:chgData name="nadira.lepagnot" userId="2bfdcde1-544b-43b3-9c8e-5c7f66053b47" providerId="ADAL" clId="{3C75F355-A651-4620-9AE9-F987074AC9DA}" dt="2022-05-30T14:12:55.179" v="177" actId="478"/>
          <ac:picMkLst>
            <pc:docMk/>
            <pc:sldMk cId="142123076" sldId="1126"/>
            <ac:picMk id="6" creationId="{F3E8D3C2-06AC-483F-850F-B288E165DE52}"/>
          </ac:picMkLst>
        </pc:picChg>
        <pc:picChg chg="mod">
          <ac:chgData name="nadira.lepagnot" userId="2bfdcde1-544b-43b3-9c8e-5c7f66053b47" providerId="ADAL" clId="{3C75F355-A651-4620-9AE9-F987074AC9DA}" dt="2022-05-30T14:13:00.003" v="180" actId="1076"/>
          <ac:picMkLst>
            <pc:docMk/>
            <pc:sldMk cId="142123076" sldId="1126"/>
            <ac:picMk id="7" creationId="{C0B17BA5-FD94-49FA-8AAE-3E3DD4A983AB}"/>
          </ac:picMkLst>
        </pc:picChg>
        <pc:picChg chg="add del mod">
          <ac:chgData name="nadira.lepagnot" userId="2bfdcde1-544b-43b3-9c8e-5c7f66053b47" providerId="ADAL" clId="{3C75F355-A651-4620-9AE9-F987074AC9DA}" dt="2022-05-24T08:01:44.415" v="48" actId="478"/>
          <ac:picMkLst>
            <pc:docMk/>
            <pc:sldMk cId="142123076" sldId="1126"/>
            <ac:picMk id="9" creationId="{70834A5E-7C8D-4396-1B15-3149E9B010FC}"/>
          </ac:picMkLst>
        </pc:picChg>
      </pc:sldChg>
      <pc:sldChg chg="modSp mod modClrScheme chgLayout">
        <pc:chgData name="nadira.lepagnot" userId="2bfdcde1-544b-43b3-9c8e-5c7f66053b47" providerId="ADAL" clId="{3C75F355-A651-4620-9AE9-F987074AC9DA}" dt="2022-05-30T14:15:43.099" v="184" actId="700"/>
        <pc:sldMkLst>
          <pc:docMk/>
          <pc:sldMk cId="279416125" sldId="1128"/>
        </pc:sldMkLst>
        <pc:spChg chg="mod ord">
          <ac:chgData name="nadira.lepagnot" userId="2bfdcde1-544b-43b3-9c8e-5c7f66053b47" providerId="ADAL" clId="{3C75F355-A651-4620-9AE9-F987074AC9DA}" dt="2022-05-30T14:15:43.099" v="184" actId="700"/>
          <ac:spMkLst>
            <pc:docMk/>
            <pc:sldMk cId="279416125" sldId="1128"/>
            <ac:spMk id="3" creationId="{ADEB0619-CDCC-4B86-8E50-CA02F0593336}"/>
          </ac:spMkLst>
        </pc:spChg>
        <pc:spChg chg="mod ord">
          <ac:chgData name="nadira.lepagnot" userId="2bfdcde1-544b-43b3-9c8e-5c7f66053b47" providerId="ADAL" clId="{3C75F355-A651-4620-9AE9-F987074AC9DA}" dt="2022-05-30T14:15:43.099" v="184" actId="700"/>
          <ac:spMkLst>
            <pc:docMk/>
            <pc:sldMk cId="279416125" sldId="1128"/>
            <ac:spMk id="4" creationId="{E08701AF-E047-477C-91AA-C2B8A9FA5920}"/>
          </ac:spMkLst>
        </pc:spChg>
        <pc:spChg chg="mod ord">
          <ac:chgData name="nadira.lepagnot" userId="2bfdcde1-544b-43b3-9c8e-5c7f66053b47" providerId="ADAL" clId="{3C75F355-A651-4620-9AE9-F987074AC9DA}" dt="2022-05-30T14:15:43.099" v="184" actId="700"/>
          <ac:spMkLst>
            <pc:docMk/>
            <pc:sldMk cId="279416125" sldId="1128"/>
            <ac:spMk id="5" creationId="{2980467E-C912-40A0-B1F9-2168B4031BE3}"/>
          </ac:spMkLst>
        </pc:spChg>
      </pc:sldChg>
      <pc:sldChg chg="modSp mod modClrScheme chgLayout">
        <pc:chgData name="nadira.lepagnot" userId="2bfdcde1-544b-43b3-9c8e-5c7f66053b47" providerId="ADAL" clId="{3C75F355-A651-4620-9AE9-F987074AC9DA}" dt="2022-05-30T14:15:42.639" v="183" actId="700"/>
        <pc:sldMkLst>
          <pc:docMk/>
          <pc:sldMk cId="4264187522" sldId="1129"/>
        </pc:sldMkLst>
        <pc:spChg chg="mod ord">
          <ac:chgData name="nadira.lepagnot" userId="2bfdcde1-544b-43b3-9c8e-5c7f66053b47" providerId="ADAL" clId="{3C75F355-A651-4620-9AE9-F987074AC9DA}" dt="2022-05-30T14:15:42.639" v="183" actId="700"/>
          <ac:spMkLst>
            <pc:docMk/>
            <pc:sldMk cId="4264187522" sldId="1129"/>
            <ac:spMk id="3" creationId="{3538AD46-F725-40EC-A064-182E36AEEE0B}"/>
          </ac:spMkLst>
        </pc:spChg>
        <pc:spChg chg="mod ord">
          <ac:chgData name="nadira.lepagnot" userId="2bfdcde1-544b-43b3-9c8e-5c7f66053b47" providerId="ADAL" clId="{3C75F355-A651-4620-9AE9-F987074AC9DA}" dt="2022-05-30T14:15:42.639" v="183" actId="700"/>
          <ac:spMkLst>
            <pc:docMk/>
            <pc:sldMk cId="4264187522" sldId="1129"/>
            <ac:spMk id="4" creationId="{3B46CFB2-25E9-4212-A997-E7CA0F7C612A}"/>
          </ac:spMkLst>
        </pc:spChg>
        <pc:spChg chg="mod ord">
          <ac:chgData name="nadira.lepagnot" userId="2bfdcde1-544b-43b3-9c8e-5c7f66053b47" providerId="ADAL" clId="{3C75F355-A651-4620-9AE9-F987074AC9DA}" dt="2022-05-30T14:15:42.639" v="183" actId="700"/>
          <ac:spMkLst>
            <pc:docMk/>
            <pc:sldMk cId="4264187522" sldId="1129"/>
            <ac:spMk id="5" creationId="{618C2876-0AC6-4FC8-B71D-B46A2FF51CC1}"/>
          </ac:spMkLst>
        </pc:spChg>
      </pc:sldChg>
      <pc:sldChg chg="modSp mod">
        <pc:chgData name="nadira.lepagnot" userId="2bfdcde1-544b-43b3-9c8e-5c7f66053b47" providerId="ADAL" clId="{3C75F355-A651-4620-9AE9-F987074AC9DA}" dt="2022-05-27T07:42:11.013" v="68" actId="1036"/>
        <pc:sldMkLst>
          <pc:docMk/>
          <pc:sldMk cId="2235504563" sldId="1130"/>
        </pc:sldMkLst>
        <pc:spChg chg="mod">
          <ac:chgData name="nadira.lepagnot" userId="2bfdcde1-544b-43b3-9c8e-5c7f66053b47" providerId="ADAL" clId="{3C75F355-A651-4620-9AE9-F987074AC9DA}" dt="2022-05-27T07:41:36.973" v="51"/>
          <ac:spMkLst>
            <pc:docMk/>
            <pc:sldMk cId="2235504563" sldId="1130"/>
            <ac:spMk id="3" creationId="{D855DC90-E411-4062-A7A5-5C4C66528CEB}"/>
          </ac:spMkLst>
        </pc:spChg>
        <pc:spChg chg="mod">
          <ac:chgData name="nadira.lepagnot" userId="2bfdcde1-544b-43b3-9c8e-5c7f66053b47" providerId="ADAL" clId="{3C75F355-A651-4620-9AE9-F987074AC9DA}" dt="2022-05-27T07:41:36.973" v="51"/>
          <ac:spMkLst>
            <pc:docMk/>
            <pc:sldMk cId="2235504563" sldId="1130"/>
            <ac:spMk id="4" creationId="{C562E29B-C287-4A5B-819D-5C225C34F9FA}"/>
          </ac:spMkLst>
        </pc:spChg>
        <pc:spChg chg="mod">
          <ac:chgData name="nadira.lepagnot" userId="2bfdcde1-544b-43b3-9c8e-5c7f66053b47" providerId="ADAL" clId="{3C75F355-A651-4620-9AE9-F987074AC9DA}" dt="2022-05-27T07:42:11.013" v="68" actId="1036"/>
          <ac:spMkLst>
            <pc:docMk/>
            <pc:sldMk cId="2235504563" sldId="1130"/>
            <ac:spMk id="5" creationId="{02682EAA-5A56-4123-B077-415091C7CD61}"/>
          </ac:spMkLst>
        </pc:spChg>
      </pc:sldChg>
      <pc:sldChg chg="modSp mod">
        <pc:chgData name="nadira.lepagnot" userId="2bfdcde1-544b-43b3-9c8e-5c7f66053b47" providerId="ADAL" clId="{3C75F355-A651-4620-9AE9-F987074AC9DA}" dt="2022-05-27T07:42:13.688" v="71" actId="1036"/>
        <pc:sldMkLst>
          <pc:docMk/>
          <pc:sldMk cId="1498888298" sldId="1131"/>
        </pc:sldMkLst>
        <pc:spChg chg="mod">
          <ac:chgData name="nadira.lepagnot" userId="2bfdcde1-544b-43b3-9c8e-5c7f66053b47" providerId="ADAL" clId="{3C75F355-A651-4620-9AE9-F987074AC9DA}" dt="2022-05-27T07:41:36.973" v="51"/>
          <ac:spMkLst>
            <pc:docMk/>
            <pc:sldMk cId="1498888298" sldId="1131"/>
            <ac:spMk id="3" creationId="{C05CBF6E-A551-477E-8ECF-84D90A7ED19E}"/>
          </ac:spMkLst>
        </pc:spChg>
        <pc:spChg chg="mod">
          <ac:chgData name="nadira.lepagnot" userId="2bfdcde1-544b-43b3-9c8e-5c7f66053b47" providerId="ADAL" clId="{3C75F355-A651-4620-9AE9-F987074AC9DA}" dt="2022-05-27T07:41:36.973" v="51"/>
          <ac:spMkLst>
            <pc:docMk/>
            <pc:sldMk cId="1498888298" sldId="1131"/>
            <ac:spMk id="4" creationId="{9FF2C072-C3DF-4751-B1C6-6831FDAD903D}"/>
          </ac:spMkLst>
        </pc:spChg>
        <pc:spChg chg="mod">
          <ac:chgData name="nadira.lepagnot" userId="2bfdcde1-544b-43b3-9c8e-5c7f66053b47" providerId="ADAL" clId="{3C75F355-A651-4620-9AE9-F987074AC9DA}" dt="2022-05-27T07:42:13.688" v="71" actId="1036"/>
          <ac:spMkLst>
            <pc:docMk/>
            <pc:sldMk cId="1498888298" sldId="1131"/>
            <ac:spMk id="5" creationId="{8952BA8A-8C5F-43CA-99E1-3CE8013652F5}"/>
          </ac:spMkLst>
        </pc:spChg>
      </pc:sldChg>
      <pc:sldChg chg="modSp mod">
        <pc:chgData name="nadira.lepagnot" userId="2bfdcde1-544b-43b3-9c8e-5c7f66053b47" providerId="ADAL" clId="{3C75F355-A651-4620-9AE9-F987074AC9DA}" dt="2022-05-27T07:42:16.939" v="75" actId="1036"/>
        <pc:sldMkLst>
          <pc:docMk/>
          <pc:sldMk cId="1824944446" sldId="1132"/>
        </pc:sldMkLst>
        <pc:spChg chg="mod">
          <ac:chgData name="nadira.lepagnot" userId="2bfdcde1-544b-43b3-9c8e-5c7f66053b47" providerId="ADAL" clId="{3C75F355-A651-4620-9AE9-F987074AC9DA}" dt="2022-05-27T07:41:36.973" v="51"/>
          <ac:spMkLst>
            <pc:docMk/>
            <pc:sldMk cId="1824944446" sldId="1132"/>
            <ac:spMk id="3" creationId="{7C36AA5C-DF87-40C6-8E77-D03E0597E752}"/>
          </ac:spMkLst>
        </pc:spChg>
        <pc:spChg chg="mod">
          <ac:chgData name="nadira.lepagnot" userId="2bfdcde1-544b-43b3-9c8e-5c7f66053b47" providerId="ADAL" clId="{3C75F355-A651-4620-9AE9-F987074AC9DA}" dt="2022-05-27T07:41:36.973" v="51"/>
          <ac:spMkLst>
            <pc:docMk/>
            <pc:sldMk cId="1824944446" sldId="1132"/>
            <ac:spMk id="4" creationId="{C2E00105-E5FB-4E1F-923E-86E99EB57F82}"/>
          </ac:spMkLst>
        </pc:spChg>
        <pc:spChg chg="mod">
          <ac:chgData name="nadira.lepagnot" userId="2bfdcde1-544b-43b3-9c8e-5c7f66053b47" providerId="ADAL" clId="{3C75F355-A651-4620-9AE9-F987074AC9DA}" dt="2022-05-27T07:42:16.939" v="75" actId="1036"/>
          <ac:spMkLst>
            <pc:docMk/>
            <pc:sldMk cId="1824944446" sldId="1132"/>
            <ac:spMk id="5" creationId="{4F809CC0-BA67-4021-9E22-0C2832A1455E}"/>
          </ac:spMkLst>
        </pc:spChg>
      </pc:sldChg>
      <pc:sldChg chg="modSp mod">
        <pc:chgData name="nadira.lepagnot" userId="2bfdcde1-544b-43b3-9c8e-5c7f66053b47" providerId="ADAL" clId="{3C75F355-A651-4620-9AE9-F987074AC9DA}" dt="2022-05-27T07:42:18.571" v="76" actId="108"/>
        <pc:sldMkLst>
          <pc:docMk/>
          <pc:sldMk cId="2848329718" sldId="1133"/>
        </pc:sldMkLst>
        <pc:spChg chg="mod">
          <ac:chgData name="nadira.lepagnot" userId="2bfdcde1-544b-43b3-9c8e-5c7f66053b47" providerId="ADAL" clId="{3C75F355-A651-4620-9AE9-F987074AC9DA}" dt="2022-05-27T07:41:36.973" v="51"/>
          <ac:spMkLst>
            <pc:docMk/>
            <pc:sldMk cId="2848329718" sldId="1133"/>
            <ac:spMk id="3" creationId="{247F3B65-4D23-4D86-8A81-41C36755799A}"/>
          </ac:spMkLst>
        </pc:spChg>
        <pc:spChg chg="mod">
          <ac:chgData name="nadira.lepagnot" userId="2bfdcde1-544b-43b3-9c8e-5c7f66053b47" providerId="ADAL" clId="{3C75F355-A651-4620-9AE9-F987074AC9DA}" dt="2022-05-27T07:41:36.973" v="51"/>
          <ac:spMkLst>
            <pc:docMk/>
            <pc:sldMk cId="2848329718" sldId="1133"/>
            <ac:spMk id="4" creationId="{24F36D51-EF9F-4F2A-8464-D3CF958CE663}"/>
          </ac:spMkLst>
        </pc:spChg>
        <pc:spChg chg="mod">
          <ac:chgData name="nadira.lepagnot" userId="2bfdcde1-544b-43b3-9c8e-5c7f66053b47" providerId="ADAL" clId="{3C75F355-A651-4620-9AE9-F987074AC9DA}" dt="2022-05-27T07:42:18.571" v="76" actId="108"/>
          <ac:spMkLst>
            <pc:docMk/>
            <pc:sldMk cId="2848329718" sldId="1133"/>
            <ac:spMk id="5" creationId="{FD6AC0D3-7FD5-4A2B-AECA-45E5C4F4C59F}"/>
          </ac:spMkLst>
        </pc:spChg>
      </pc:sldChg>
      <pc:sldChg chg="modSp mod">
        <pc:chgData name="nadira.lepagnot" userId="2bfdcde1-544b-43b3-9c8e-5c7f66053b47" providerId="ADAL" clId="{3C75F355-A651-4620-9AE9-F987074AC9DA}" dt="2022-05-27T07:42:23.757" v="78" actId="108"/>
        <pc:sldMkLst>
          <pc:docMk/>
          <pc:sldMk cId="1406196432" sldId="1134"/>
        </pc:sldMkLst>
        <pc:spChg chg="mod">
          <ac:chgData name="nadira.lepagnot" userId="2bfdcde1-544b-43b3-9c8e-5c7f66053b47" providerId="ADAL" clId="{3C75F355-A651-4620-9AE9-F987074AC9DA}" dt="2022-05-27T07:41:36.973" v="51"/>
          <ac:spMkLst>
            <pc:docMk/>
            <pc:sldMk cId="1406196432" sldId="1134"/>
            <ac:spMk id="3" creationId="{F43D7389-643C-4E96-8095-A3124CC553F9}"/>
          </ac:spMkLst>
        </pc:spChg>
        <pc:spChg chg="mod">
          <ac:chgData name="nadira.lepagnot" userId="2bfdcde1-544b-43b3-9c8e-5c7f66053b47" providerId="ADAL" clId="{3C75F355-A651-4620-9AE9-F987074AC9DA}" dt="2022-05-27T07:41:36.973" v="51"/>
          <ac:spMkLst>
            <pc:docMk/>
            <pc:sldMk cId="1406196432" sldId="1134"/>
            <ac:spMk id="4" creationId="{B63D0F44-7DC3-47A6-BFF3-BB8854851C30}"/>
          </ac:spMkLst>
        </pc:spChg>
        <pc:spChg chg="mod">
          <ac:chgData name="nadira.lepagnot" userId="2bfdcde1-544b-43b3-9c8e-5c7f66053b47" providerId="ADAL" clId="{3C75F355-A651-4620-9AE9-F987074AC9DA}" dt="2022-05-27T07:42:23.757" v="78" actId="108"/>
          <ac:spMkLst>
            <pc:docMk/>
            <pc:sldMk cId="1406196432" sldId="1134"/>
            <ac:spMk id="5" creationId="{0F1A427F-17FB-4DE4-BA51-DCCBEB07938A}"/>
          </ac:spMkLst>
        </pc:spChg>
      </pc:sldChg>
      <pc:sldChg chg="modSp mod">
        <pc:chgData name="nadira.lepagnot" userId="2bfdcde1-544b-43b3-9c8e-5c7f66053b47" providerId="ADAL" clId="{3C75F355-A651-4620-9AE9-F987074AC9DA}" dt="2022-05-27T07:42:26.925" v="79" actId="108"/>
        <pc:sldMkLst>
          <pc:docMk/>
          <pc:sldMk cId="2446042410" sldId="1135"/>
        </pc:sldMkLst>
        <pc:spChg chg="mod">
          <ac:chgData name="nadira.lepagnot" userId="2bfdcde1-544b-43b3-9c8e-5c7f66053b47" providerId="ADAL" clId="{3C75F355-A651-4620-9AE9-F987074AC9DA}" dt="2022-05-27T07:41:36.973" v="51"/>
          <ac:spMkLst>
            <pc:docMk/>
            <pc:sldMk cId="2446042410" sldId="1135"/>
            <ac:spMk id="3" creationId="{A4B8393D-3830-4ACA-AD5E-A927511A8666}"/>
          </ac:spMkLst>
        </pc:spChg>
        <pc:spChg chg="mod">
          <ac:chgData name="nadira.lepagnot" userId="2bfdcde1-544b-43b3-9c8e-5c7f66053b47" providerId="ADAL" clId="{3C75F355-A651-4620-9AE9-F987074AC9DA}" dt="2022-05-27T07:41:36.973" v="51"/>
          <ac:spMkLst>
            <pc:docMk/>
            <pc:sldMk cId="2446042410" sldId="1135"/>
            <ac:spMk id="4" creationId="{D5F7774A-8E96-4770-8135-1FFF82BE994F}"/>
          </ac:spMkLst>
        </pc:spChg>
        <pc:spChg chg="mod">
          <ac:chgData name="nadira.lepagnot" userId="2bfdcde1-544b-43b3-9c8e-5c7f66053b47" providerId="ADAL" clId="{3C75F355-A651-4620-9AE9-F987074AC9DA}" dt="2022-05-27T07:42:26.925" v="79" actId="108"/>
          <ac:spMkLst>
            <pc:docMk/>
            <pc:sldMk cId="2446042410" sldId="1135"/>
            <ac:spMk id="5" creationId="{71176907-C6FE-49CB-89A0-8F72AE3AC5D9}"/>
          </ac:spMkLst>
        </pc:spChg>
      </pc:sldChg>
      <pc:sldChg chg="modSp mod">
        <pc:chgData name="nadira.lepagnot" userId="2bfdcde1-544b-43b3-9c8e-5c7f66053b47" providerId="ADAL" clId="{3C75F355-A651-4620-9AE9-F987074AC9DA}" dt="2022-05-27T07:42:29.280" v="80" actId="108"/>
        <pc:sldMkLst>
          <pc:docMk/>
          <pc:sldMk cId="2094391937" sldId="1136"/>
        </pc:sldMkLst>
        <pc:spChg chg="mod">
          <ac:chgData name="nadira.lepagnot" userId="2bfdcde1-544b-43b3-9c8e-5c7f66053b47" providerId="ADAL" clId="{3C75F355-A651-4620-9AE9-F987074AC9DA}" dt="2022-05-27T07:41:36.973" v="51"/>
          <ac:spMkLst>
            <pc:docMk/>
            <pc:sldMk cId="2094391937" sldId="1136"/>
            <ac:spMk id="3" creationId="{B3FDE6CD-AED5-4A59-B069-921D869E9592}"/>
          </ac:spMkLst>
        </pc:spChg>
        <pc:spChg chg="mod">
          <ac:chgData name="nadira.lepagnot" userId="2bfdcde1-544b-43b3-9c8e-5c7f66053b47" providerId="ADAL" clId="{3C75F355-A651-4620-9AE9-F987074AC9DA}" dt="2022-05-27T07:41:36.973" v="51"/>
          <ac:spMkLst>
            <pc:docMk/>
            <pc:sldMk cId="2094391937" sldId="1136"/>
            <ac:spMk id="4" creationId="{D9CC239C-095E-49A9-A611-2BD79BD8742D}"/>
          </ac:spMkLst>
        </pc:spChg>
        <pc:spChg chg="mod">
          <ac:chgData name="nadira.lepagnot" userId="2bfdcde1-544b-43b3-9c8e-5c7f66053b47" providerId="ADAL" clId="{3C75F355-A651-4620-9AE9-F987074AC9DA}" dt="2022-05-27T07:42:29.280" v="80" actId="108"/>
          <ac:spMkLst>
            <pc:docMk/>
            <pc:sldMk cId="2094391937" sldId="1136"/>
            <ac:spMk id="5" creationId="{C829B8CC-2945-4D8C-8946-155E81D6DE98}"/>
          </ac:spMkLst>
        </pc:spChg>
      </pc:sldChg>
      <pc:sldChg chg="modSp mod">
        <pc:chgData name="nadira.lepagnot" userId="2bfdcde1-544b-43b3-9c8e-5c7f66053b47" providerId="ADAL" clId="{3C75F355-A651-4620-9AE9-F987074AC9DA}" dt="2022-05-27T07:42:57.942" v="99" actId="1036"/>
        <pc:sldMkLst>
          <pc:docMk/>
          <pc:sldMk cId="1675972837" sldId="1137"/>
        </pc:sldMkLst>
        <pc:spChg chg="mod">
          <ac:chgData name="nadira.lepagnot" userId="2bfdcde1-544b-43b3-9c8e-5c7f66053b47" providerId="ADAL" clId="{3C75F355-A651-4620-9AE9-F987074AC9DA}" dt="2022-05-27T07:41:36.973" v="51"/>
          <ac:spMkLst>
            <pc:docMk/>
            <pc:sldMk cId="1675972837" sldId="1137"/>
            <ac:spMk id="3" creationId="{A184A607-508B-46AA-97BA-325AB2B7E212}"/>
          </ac:spMkLst>
        </pc:spChg>
        <pc:spChg chg="mod">
          <ac:chgData name="nadira.lepagnot" userId="2bfdcde1-544b-43b3-9c8e-5c7f66053b47" providerId="ADAL" clId="{3C75F355-A651-4620-9AE9-F987074AC9DA}" dt="2022-05-27T07:41:36.973" v="51"/>
          <ac:spMkLst>
            <pc:docMk/>
            <pc:sldMk cId="1675972837" sldId="1137"/>
            <ac:spMk id="4" creationId="{B492DBC1-93ED-45BD-860B-CBFA27C4F68A}"/>
          </ac:spMkLst>
        </pc:spChg>
        <pc:spChg chg="mod">
          <ac:chgData name="nadira.lepagnot" userId="2bfdcde1-544b-43b3-9c8e-5c7f66053b47" providerId="ADAL" clId="{3C75F355-A651-4620-9AE9-F987074AC9DA}" dt="2022-05-27T07:42:31.606" v="81" actId="108"/>
          <ac:spMkLst>
            <pc:docMk/>
            <pc:sldMk cId="1675972837" sldId="1137"/>
            <ac:spMk id="5" creationId="{1BF5A68F-4CA2-4FD4-A6AF-7C0A77A78782}"/>
          </ac:spMkLst>
        </pc:spChg>
        <pc:picChg chg="mod">
          <ac:chgData name="nadira.lepagnot" userId="2bfdcde1-544b-43b3-9c8e-5c7f66053b47" providerId="ADAL" clId="{3C75F355-A651-4620-9AE9-F987074AC9DA}" dt="2022-05-27T07:42:57.942" v="99" actId="1036"/>
          <ac:picMkLst>
            <pc:docMk/>
            <pc:sldMk cId="1675972837" sldId="1137"/>
            <ac:picMk id="7" creationId="{550D9E48-A49A-4EEC-A2B9-6C12E466E9DD}"/>
          </ac:picMkLst>
        </pc:picChg>
      </pc:sldChg>
      <pc:sldChg chg="modSp mod">
        <pc:chgData name="nadira.lepagnot" userId="2bfdcde1-544b-43b3-9c8e-5c7f66053b47" providerId="ADAL" clId="{3C75F355-A651-4620-9AE9-F987074AC9DA}" dt="2022-05-27T07:42:44.881" v="89" actId="122"/>
        <pc:sldMkLst>
          <pc:docMk/>
          <pc:sldMk cId="2380263573" sldId="1138"/>
        </pc:sldMkLst>
        <pc:spChg chg="mod">
          <ac:chgData name="nadira.lepagnot" userId="2bfdcde1-544b-43b3-9c8e-5c7f66053b47" providerId="ADAL" clId="{3C75F355-A651-4620-9AE9-F987074AC9DA}" dt="2022-05-27T07:41:36.973" v="51"/>
          <ac:spMkLst>
            <pc:docMk/>
            <pc:sldMk cId="2380263573" sldId="1138"/>
            <ac:spMk id="3" creationId="{C8415DDC-8ABB-4CD4-AEF9-89786218065B}"/>
          </ac:spMkLst>
        </pc:spChg>
        <pc:spChg chg="mod">
          <ac:chgData name="nadira.lepagnot" userId="2bfdcde1-544b-43b3-9c8e-5c7f66053b47" providerId="ADAL" clId="{3C75F355-A651-4620-9AE9-F987074AC9DA}" dt="2022-05-27T07:41:36.973" v="51"/>
          <ac:spMkLst>
            <pc:docMk/>
            <pc:sldMk cId="2380263573" sldId="1138"/>
            <ac:spMk id="4" creationId="{402ACD7E-38B0-43DB-A29D-EB8D86D2D5BC}"/>
          </ac:spMkLst>
        </pc:spChg>
        <pc:spChg chg="mod">
          <ac:chgData name="nadira.lepagnot" userId="2bfdcde1-544b-43b3-9c8e-5c7f66053b47" providerId="ADAL" clId="{3C75F355-A651-4620-9AE9-F987074AC9DA}" dt="2022-05-27T07:42:44.881" v="89" actId="122"/>
          <ac:spMkLst>
            <pc:docMk/>
            <pc:sldMk cId="2380263573" sldId="1138"/>
            <ac:spMk id="5" creationId="{FC07A14C-CBCB-4E51-9D29-27CE25EF8743}"/>
          </ac:spMkLst>
        </pc:spChg>
      </pc:sldChg>
      <pc:sldChg chg="modSp mod">
        <pc:chgData name="nadira.lepagnot" userId="2bfdcde1-544b-43b3-9c8e-5c7f66053b47" providerId="ADAL" clId="{3C75F355-A651-4620-9AE9-F987074AC9DA}" dt="2022-05-27T07:42:34.298" v="82" actId="108"/>
        <pc:sldMkLst>
          <pc:docMk/>
          <pc:sldMk cId="4219668334" sldId="1139"/>
        </pc:sldMkLst>
        <pc:spChg chg="mod">
          <ac:chgData name="nadira.lepagnot" userId="2bfdcde1-544b-43b3-9c8e-5c7f66053b47" providerId="ADAL" clId="{3C75F355-A651-4620-9AE9-F987074AC9DA}" dt="2022-05-27T07:41:36.973" v="51"/>
          <ac:spMkLst>
            <pc:docMk/>
            <pc:sldMk cId="4219668334" sldId="1139"/>
            <ac:spMk id="3" creationId="{216C54CB-5F28-4E47-80B9-44F8EEF073A7}"/>
          </ac:spMkLst>
        </pc:spChg>
        <pc:spChg chg="mod">
          <ac:chgData name="nadira.lepagnot" userId="2bfdcde1-544b-43b3-9c8e-5c7f66053b47" providerId="ADAL" clId="{3C75F355-A651-4620-9AE9-F987074AC9DA}" dt="2022-05-27T07:42:34.298" v="82" actId="108"/>
          <ac:spMkLst>
            <pc:docMk/>
            <pc:sldMk cId="4219668334" sldId="1139"/>
            <ac:spMk id="25" creationId="{492765EC-BBC5-4A69-9D12-3B6FCA6EEDB4}"/>
          </ac:spMkLst>
        </pc:spChg>
      </pc:sldChg>
      <pc:sldMasterChg chg="modSldLayout">
        <pc:chgData name="nadira.lepagnot" userId="2bfdcde1-544b-43b3-9c8e-5c7f66053b47" providerId="ADAL" clId="{3C75F355-A651-4620-9AE9-F987074AC9DA}" dt="2022-05-27T07:41:23.769" v="49"/>
        <pc:sldMasterMkLst>
          <pc:docMk/>
          <pc:sldMasterMk cId="3219019813" sldId="2147483750"/>
        </pc:sldMasterMkLst>
        <pc:sldLayoutChg chg="modTransition">
          <pc:chgData name="nadira.lepagnot" userId="2bfdcde1-544b-43b3-9c8e-5c7f66053b47" providerId="ADAL" clId="{3C75F355-A651-4620-9AE9-F987074AC9DA}" dt="2022-05-27T07:41:23.769" v="49"/>
          <pc:sldLayoutMkLst>
            <pc:docMk/>
            <pc:sldMasterMk cId="3219019813" sldId="2147483750"/>
            <pc:sldLayoutMk cId="4161220929" sldId="2147483764"/>
          </pc:sldLayoutMkLst>
        </pc:sldLayoutChg>
      </pc:sldMasterChg>
      <pc:sldMasterChg chg="modSldLayout">
        <pc:chgData name="nadira.lepagnot" userId="2bfdcde1-544b-43b3-9c8e-5c7f66053b47" providerId="ADAL" clId="{3C75F355-A651-4620-9AE9-F987074AC9DA}" dt="2022-05-27T07:41:41.553" v="53" actId="478"/>
        <pc:sldMasterMkLst>
          <pc:docMk/>
          <pc:sldMasterMk cId="2081157416" sldId="2147483764"/>
        </pc:sldMasterMkLst>
        <pc:sldLayoutChg chg="delSp modSp mod">
          <pc:chgData name="nadira.lepagnot" userId="2bfdcde1-544b-43b3-9c8e-5c7f66053b47" providerId="ADAL" clId="{3C75F355-A651-4620-9AE9-F987074AC9DA}" dt="2022-05-27T07:41:41.553" v="53" actId="478"/>
          <pc:sldLayoutMkLst>
            <pc:docMk/>
            <pc:sldMasterMk cId="2081157416" sldId="2147483764"/>
            <pc:sldLayoutMk cId="65979335" sldId="2147483773"/>
          </pc:sldLayoutMkLst>
          <pc:spChg chg="del mod">
            <ac:chgData name="nadira.lepagnot" userId="2bfdcde1-544b-43b3-9c8e-5c7f66053b47" providerId="ADAL" clId="{3C75F355-A651-4620-9AE9-F987074AC9DA}" dt="2022-05-27T07:41:41.553" v="53" actId="478"/>
            <ac:spMkLst>
              <pc:docMk/>
              <pc:sldMasterMk cId="2081157416" sldId="2147483764"/>
              <pc:sldLayoutMk cId="65979335" sldId="2147483773"/>
              <ac:spMk id="20" creationId="{AF130E56-4A83-40AE-84C9-2E24F7A8AA5B}"/>
            </ac:spMkLst>
          </pc:spChg>
          <pc:picChg chg="del mod">
            <ac:chgData name="nadira.lepagnot" userId="2bfdcde1-544b-43b3-9c8e-5c7f66053b47" providerId="ADAL" clId="{3C75F355-A651-4620-9AE9-F987074AC9DA}" dt="2022-05-27T07:41:41.553" v="53" actId="478"/>
            <ac:picMkLst>
              <pc:docMk/>
              <pc:sldMasterMk cId="2081157416" sldId="2147483764"/>
              <pc:sldLayoutMk cId="65979335" sldId="2147483773"/>
              <ac:picMk id="13" creationId="{8A522452-6A19-4867-AF36-29C8FD94F888}"/>
            </ac:picMkLst>
          </pc:pic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583425-7AAB-4439-872B-768126BE955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D866D2-7D69-4943-AA14-9150F4A9E2A8}">
      <dgm:prSet custT="1"/>
      <dgm:spPr/>
      <dgm:t>
        <a:bodyPr/>
        <a:lstStyle/>
        <a:p>
          <a:pPr algn="ctr">
            <a:spcAft>
              <a:spcPts val="800"/>
            </a:spcAft>
          </a:pPr>
          <a:r>
            <a:rPr lang="fr-FR" sz="3200" b="1" dirty="0">
              <a:latin typeface="Arial" panose="020B0604020202020204" pitchFamily="34" charset="0"/>
              <a:cs typeface="Arial" panose="020B0604020202020204" pitchFamily="34" charset="0"/>
            </a:rPr>
            <a:t>Présentation résumée</a:t>
          </a:r>
        </a:p>
        <a:p>
          <a:pPr algn="ctr">
            <a:spcAft>
              <a:spcPts val="800"/>
            </a:spcAft>
          </a:pPr>
          <a:r>
            <a:rPr lang="fr-FR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AAP</a:t>
          </a:r>
          <a:r>
            <a:rPr lang="fr-FR" sz="3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Projets d’innovation </a:t>
          </a:r>
        </a:p>
        <a:p>
          <a:pPr algn="ctr">
            <a:spcAft>
              <a:spcPts val="800"/>
            </a:spcAft>
          </a:pPr>
          <a:r>
            <a:rPr lang="fr-FR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PIA4 régionalisé</a:t>
          </a:r>
        </a:p>
      </dgm:t>
    </dgm:pt>
    <dgm:pt modelId="{1C9B1918-E64A-4EED-AA23-F2EC105BF01B}" type="parTrans" cxnId="{7C112B41-E7B0-4FED-B6BA-32AE3CDE72F2}">
      <dgm:prSet/>
      <dgm:spPr/>
      <dgm:t>
        <a:bodyPr/>
        <a:lstStyle/>
        <a:p>
          <a:endParaRPr lang="en-US">
            <a:latin typeface="Eurostile" panose="00000500000000000000" pitchFamily="50" charset="0"/>
          </a:endParaRPr>
        </a:p>
      </dgm:t>
    </dgm:pt>
    <dgm:pt modelId="{0B0BD15F-F10E-483E-9083-2B4E076352FC}" type="sibTrans" cxnId="{7C112B41-E7B0-4FED-B6BA-32AE3CDE72F2}">
      <dgm:prSet/>
      <dgm:spPr/>
      <dgm:t>
        <a:bodyPr/>
        <a:lstStyle/>
        <a:p>
          <a:endParaRPr lang="en-US">
            <a:latin typeface="Eurostile" panose="00000500000000000000" pitchFamily="50" charset="0"/>
          </a:endParaRPr>
        </a:p>
      </dgm:t>
    </dgm:pt>
    <dgm:pt modelId="{ACE3F6CE-A1D9-4BCA-8283-D2822B224E5D}">
      <dgm:prSet custT="1"/>
      <dgm:spPr/>
      <dgm:t>
        <a:bodyPr/>
        <a:lstStyle/>
        <a:p>
          <a:pPr algn="ctr"/>
          <a:endParaRPr lang="fr-FR" sz="1400" b="1" kern="1200" dirty="0">
            <a:latin typeface="Eurostile" panose="00000500000000000000" pitchFamily="50" charset="0"/>
          </a:endParaRPr>
        </a:p>
        <a:p>
          <a:pPr algn="ctr"/>
          <a:r>
            <a:rPr lang="fr-FR" sz="32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« Nom du Projet »</a:t>
          </a:r>
        </a:p>
        <a:p>
          <a:pPr algn="ctr"/>
          <a:endParaRPr lang="fr-FR" sz="1400" b="1" kern="1200" dirty="0">
            <a:latin typeface="Eurostile" panose="00000500000000000000" pitchFamily="50" charset="0"/>
          </a:endParaRPr>
        </a:p>
        <a:p>
          <a:pPr algn="ctr"/>
          <a:endParaRPr lang="fr-FR" sz="1400" b="1" kern="1200" dirty="0">
            <a:latin typeface="Eurostile" panose="00000500000000000000" pitchFamily="50" charset="0"/>
          </a:endParaRPr>
        </a:p>
        <a:p>
          <a:pPr algn="ctr"/>
          <a:r>
            <a:rPr lang="fr-FR" sz="3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Volet </a:t>
          </a:r>
          <a:r>
            <a:rPr lang="fr-FR" sz="3200" b="1" kern="12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faisabilité</a:t>
          </a:r>
          <a:r>
            <a:rPr lang="fr-FR" sz="3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/ </a:t>
          </a:r>
          <a:r>
            <a:rPr lang="fr-FR" sz="3200" b="1" strike="noStrike" kern="12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développement</a:t>
          </a:r>
          <a:r>
            <a:rPr lang="fr-FR" sz="3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*</a:t>
          </a:r>
        </a:p>
        <a:p>
          <a:pPr algn="ctr"/>
          <a:r>
            <a:rPr lang="fr-FR" sz="1050" b="1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* Rayer la mention inutile</a:t>
          </a:r>
        </a:p>
        <a:p>
          <a:pPr algn="ctr"/>
          <a:endParaRPr lang="fr-FR" sz="2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Eurostile" panose="00000500000000000000" pitchFamily="50" charset="0"/>
            <a:ea typeface="+mn-ea"/>
            <a:cs typeface="+mn-cs"/>
          </a:endParaRPr>
        </a:p>
        <a:p>
          <a:pPr algn="l"/>
          <a:endParaRPr lang="en-US" sz="600" kern="1200" dirty="0">
            <a:latin typeface="Eurostile" panose="00000500000000000000" pitchFamily="50" charset="0"/>
          </a:endParaRPr>
        </a:p>
      </dgm:t>
    </dgm:pt>
    <dgm:pt modelId="{FD13F1D5-5AD2-4E67-A983-569A4FE0662D}" type="parTrans" cxnId="{093A6D27-32FF-438C-A289-F3B1B2D2B573}">
      <dgm:prSet/>
      <dgm:spPr/>
      <dgm:t>
        <a:bodyPr/>
        <a:lstStyle/>
        <a:p>
          <a:endParaRPr lang="en-US">
            <a:latin typeface="Eurostile" panose="00000500000000000000" pitchFamily="50" charset="0"/>
          </a:endParaRPr>
        </a:p>
      </dgm:t>
    </dgm:pt>
    <dgm:pt modelId="{F18D2701-2DAE-4813-8CB2-D2F9BB2F8E5E}" type="sibTrans" cxnId="{093A6D27-32FF-438C-A289-F3B1B2D2B573}">
      <dgm:prSet/>
      <dgm:spPr/>
      <dgm:t>
        <a:bodyPr/>
        <a:lstStyle/>
        <a:p>
          <a:endParaRPr lang="en-US">
            <a:latin typeface="Eurostile" panose="00000500000000000000" pitchFamily="50" charset="0"/>
          </a:endParaRPr>
        </a:p>
      </dgm:t>
    </dgm:pt>
    <dgm:pt modelId="{392A5E0C-D1C7-4165-A282-E7EAD0EB0FCF}">
      <dgm:prSet/>
      <dgm:spPr/>
      <dgm:t>
        <a:bodyPr/>
        <a:lstStyle/>
        <a:p>
          <a:endParaRPr lang="en-US" dirty="0">
            <a:latin typeface="Eurostile" panose="00000500000000000000" pitchFamily="50" charset="0"/>
          </a:endParaRPr>
        </a:p>
      </dgm:t>
    </dgm:pt>
    <dgm:pt modelId="{48D192C6-F7F4-4936-9160-EC8E50A16326}" type="parTrans" cxnId="{A0824C3C-B5D3-429A-A34D-1B0940969BAB}">
      <dgm:prSet/>
      <dgm:spPr/>
      <dgm:t>
        <a:bodyPr/>
        <a:lstStyle/>
        <a:p>
          <a:endParaRPr lang="en-US">
            <a:latin typeface="Eurostile" panose="00000500000000000000" pitchFamily="50" charset="0"/>
          </a:endParaRPr>
        </a:p>
      </dgm:t>
    </dgm:pt>
    <dgm:pt modelId="{E1CAF5A6-583F-4FFA-91C7-C3A15BA6351C}" type="sibTrans" cxnId="{A0824C3C-B5D3-429A-A34D-1B0940969BAB}">
      <dgm:prSet/>
      <dgm:spPr/>
      <dgm:t>
        <a:bodyPr/>
        <a:lstStyle/>
        <a:p>
          <a:endParaRPr lang="en-US">
            <a:latin typeface="Eurostile" panose="00000500000000000000" pitchFamily="50" charset="0"/>
          </a:endParaRPr>
        </a:p>
      </dgm:t>
    </dgm:pt>
    <dgm:pt modelId="{6D53F902-88C9-4FC8-8968-C899CEB8269F}" type="pres">
      <dgm:prSet presAssocID="{57583425-7AAB-4439-872B-768126BE9552}" presName="vert0" presStyleCnt="0">
        <dgm:presLayoutVars>
          <dgm:dir/>
          <dgm:animOne val="branch"/>
          <dgm:animLvl val="lvl"/>
        </dgm:presLayoutVars>
      </dgm:prSet>
      <dgm:spPr/>
    </dgm:pt>
    <dgm:pt modelId="{64D7F1EC-8D00-4434-A3F3-B332A7BFE4CE}" type="pres">
      <dgm:prSet presAssocID="{51D866D2-7D69-4943-AA14-9150F4A9E2A8}" presName="thickLine" presStyleLbl="alignNode1" presStyleIdx="0" presStyleCnt="3"/>
      <dgm:spPr/>
    </dgm:pt>
    <dgm:pt modelId="{A9B472C0-A2CB-4072-866F-6CEFBAF24468}" type="pres">
      <dgm:prSet presAssocID="{51D866D2-7D69-4943-AA14-9150F4A9E2A8}" presName="horz1" presStyleCnt="0"/>
      <dgm:spPr/>
    </dgm:pt>
    <dgm:pt modelId="{5284C57E-4EF3-4AEF-89AA-9DC20B0F2506}" type="pres">
      <dgm:prSet presAssocID="{51D866D2-7D69-4943-AA14-9150F4A9E2A8}" presName="tx1" presStyleLbl="revTx" presStyleIdx="0" presStyleCnt="3" custScaleY="102304" custLinFactNeighborX="-21109" custLinFactNeighborY="-42918"/>
      <dgm:spPr/>
    </dgm:pt>
    <dgm:pt modelId="{7038612D-15AE-4420-A61C-53B3DB78F623}" type="pres">
      <dgm:prSet presAssocID="{51D866D2-7D69-4943-AA14-9150F4A9E2A8}" presName="vert1" presStyleCnt="0"/>
      <dgm:spPr/>
    </dgm:pt>
    <dgm:pt modelId="{B8BAA83A-47C3-470A-AE7D-E5FC8D64CEF6}" type="pres">
      <dgm:prSet presAssocID="{ACE3F6CE-A1D9-4BCA-8283-D2822B224E5D}" presName="thickLine" presStyleLbl="alignNode1" presStyleIdx="1" presStyleCnt="3" custLinFactNeighborY="-27197"/>
      <dgm:spPr/>
    </dgm:pt>
    <dgm:pt modelId="{C73B49AB-53CD-410B-BF2E-4506206D4282}" type="pres">
      <dgm:prSet presAssocID="{ACE3F6CE-A1D9-4BCA-8283-D2822B224E5D}" presName="horz1" presStyleCnt="0"/>
      <dgm:spPr/>
    </dgm:pt>
    <dgm:pt modelId="{42EBA7B9-FD7C-4827-89F1-948CD8F190CA}" type="pres">
      <dgm:prSet presAssocID="{ACE3F6CE-A1D9-4BCA-8283-D2822B224E5D}" presName="tx1" presStyleLbl="revTx" presStyleIdx="1" presStyleCnt="3" custScaleY="61786" custLinFactNeighborX="209" custLinFactNeighborY="-4486"/>
      <dgm:spPr/>
    </dgm:pt>
    <dgm:pt modelId="{AB449BDB-6B52-45DF-ADB8-7ED4753AF65E}" type="pres">
      <dgm:prSet presAssocID="{ACE3F6CE-A1D9-4BCA-8283-D2822B224E5D}" presName="vert1" presStyleCnt="0"/>
      <dgm:spPr/>
    </dgm:pt>
    <dgm:pt modelId="{FB1FF00A-0F34-4A74-B753-FC86B8BB5154}" type="pres">
      <dgm:prSet presAssocID="{392A5E0C-D1C7-4165-A282-E7EAD0EB0FCF}" presName="thickLine" presStyleLbl="alignNode1" presStyleIdx="2" presStyleCnt="3"/>
      <dgm:spPr/>
    </dgm:pt>
    <dgm:pt modelId="{EAA3C104-EB0B-44C1-B631-3CE32519AA49}" type="pres">
      <dgm:prSet presAssocID="{392A5E0C-D1C7-4165-A282-E7EAD0EB0FCF}" presName="horz1" presStyleCnt="0"/>
      <dgm:spPr/>
    </dgm:pt>
    <dgm:pt modelId="{5383AE46-78F6-4CB1-8172-024273B77AB1}" type="pres">
      <dgm:prSet presAssocID="{392A5E0C-D1C7-4165-A282-E7EAD0EB0FCF}" presName="tx1" presStyleLbl="revTx" presStyleIdx="2" presStyleCnt="3"/>
      <dgm:spPr/>
    </dgm:pt>
    <dgm:pt modelId="{C138FEF7-1727-4E11-9AE6-6FC30DEF2F03}" type="pres">
      <dgm:prSet presAssocID="{392A5E0C-D1C7-4165-A282-E7EAD0EB0FCF}" presName="vert1" presStyleCnt="0"/>
      <dgm:spPr/>
    </dgm:pt>
  </dgm:ptLst>
  <dgm:cxnLst>
    <dgm:cxn modelId="{093A6D27-32FF-438C-A289-F3B1B2D2B573}" srcId="{57583425-7AAB-4439-872B-768126BE9552}" destId="{ACE3F6CE-A1D9-4BCA-8283-D2822B224E5D}" srcOrd="1" destOrd="0" parTransId="{FD13F1D5-5AD2-4E67-A983-569A4FE0662D}" sibTransId="{F18D2701-2DAE-4813-8CB2-D2F9BB2F8E5E}"/>
    <dgm:cxn modelId="{A0824C3C-B5D3-429A-A34D-1B0940969BAB}" srcId="{57583425-7AAB-4439-872B-768126BE9552}" destId="{392A5E0C-D1C7-4165-A282-E7EAD0EB0FCF}" srcOrd="2" destOrd="0" parTransId="{48D192C6-F7F4-4936-9160-EC8E50A16326}" sibTransId="{E1CAF5A6-583F-4FFA-91C7-C3A15BA6351C}"/>
    <dgm:cxn modelId="{7C112B41-E7B0-4FED-B6BA-32AE3CDE72F2}" srcId="{57583425-7AAB-4439-872B-768126BE9552}" destId="{51D866D2-7D69-4943-AA14-9150F4A9E2A8}" srcOrd="0" destOrd="0" parTransId="{1C9B1918-E64A-4EED-AA23-F2EC105BF01B}" sibTransId="{0B0BD15F-F10E-483E-9083-2B4E076352FC}"/>
    <dgm:cxn modelId="{67FA8D86-D4A2-4CBD-A5BD-603DF6F6CB4A}" type="presOf" srcId="{392A5E0C-D1C7-4165-A282-E7EAD0EB0FCF}" destId="{5383AE46-78F6-4CB1-8172-024273B77AB1}" srcOrd="0" destOrd="0" presId="urn:microsoft.com/office/officeart/2008/layout/LinedList"/>
    <dgm:cxn modelId="{1E5C2C9F-AEA5-49A2-B821-913D1422234D}" type="presOf" srcId="{ACE3F6CE-A1D9-4BCA-8283-D2822B224E5D}" destId="{42EBA7B9-FD7C-4827-89F1-948CD8F190CA}" srcOrd="0" destOrd="0" presId="urn:microsoft.com/office/officeart/2008/layout/LinedList"/>
    <dgm:cxn modelId="{CED7F5B1-30BB-4B79-A6CB-871EEFE38E7B}" type="presOf" srcId="{51D866D2-7D69-4943-AA14-9150F4A9E2A8}" destId="{5284C57E-4EF3-4AEF-89AA-9DC20B0F2506}" srcOrd="0" destOrd="0" presId="urn:microsoft.com/office/officeart/2008/layout/LinedList"/>
    <dgm:cxn modelId="{30A337EB-C86F-406E-AC6E-61A0FB9917E8}" type="presOf" srcId="{57583425-7AAB-4439-872B-768126BE9552}" destId="{6D53F902-88C9-4FC8-8968-C899CEB8269F}" srcOrd="0" destOrd="0" presId="urn:microsoft.com/office/officeart/2008/layout/LinedList"/>
    <dgm:cxn modelId="{0812AE21-D551-4771-A1CD-FBE37AC8400C}" type="presParOf" srcId="{6D53F902-88C9-4FC8-8968-C899CEB8269F}" destId="{64D7F1EC-8D00-4434-A3F3-B332A7BFE4CE}" srcOrd="0" destOrd="0" presId="urn:microsoft.com/office/officeart/2008/layout/LinedList"/>
    <dgm:cxn modelId="{88788EBF-C60C-4F3E-8F21-3FB230F80276}" type="presParOf" srcId="{6D53F902-88C9-4FC8-8968-C899CEB8269F}" destId="{A9B472C0-A2CB-4072-866F-6CEFBAF24468}" srcOrd="1" destOrd="0" presId="urn:microsoft.com/office/officeart/2008/layout/LinedList"/>
    <dgm:cxn modelId="{F81CBD95-5E4E-4C1E-A228-DE45264D061F}" type="presParOf" srcId="{A9B472C0-A2CB-4072-866F-6CEFBAF24468}" destId="{5284C57E-4EF3-4AEF-89AA-9DC20B0F2506}" srcOrd="0" destOrd="0" presId="urn:microsoft.com/office/officeart/2008/layout/LinedList"/>
    <dgm:cxn modelId="{5E87E465-69D6-4EA1-BFDD-622EE6E6E091}" type="presParOf" srcId="{A9B472C0-A2CB-4072-866F-6CEFBAF24468}" destId="{7038612D-15AE-4420-A61C-53B3DB78F623}" srcOrd="1" destOrd="0" presId="urn:microsoft.com/office/officeart/2008/layout/LinedList"/>
    <dgm:cxn modelId="{6F852C2B-E54F-424D-B65E-4FCD49E0B534}" type="presParOf" srcId="{6D53F902-88C9-4FC8-8968-C899CEB8269F}" destId="{B8BAA83A-47C3-470A-AE7D-E5FC8D64CEF6}" srcOrd="2" destOrd="0" presId="urn:microsoft.com/office/officeart/2008/layout/LinedList"/>
    <dgm:cxn modelId="{53160578-D951-45AE-A97F-16294EFDA562}" type="presParOf" srcId="{6D53F902-88C9-4FC8-8968-C899CEB8269F}" destId="{C73B49AB-53CD-410B-BF2E-4506206D4282}" srcOrd="3" destOrd="0" presId="urn:microsoft.com/office/officeart/2008/layout/LinedList"/>
    <dgm:cxn modelId="{74F54192-98CE-4318-8CE6-56758B5434F1}" type="presParOf" srcId="{C73B49AB-53CD-410B-BF2E-4506206D4282}" destId="{42EBA7B9-FD7C-4827-89F1-948CD8F190CA}" srcOrd="0" destOrd="0" presId="urn:microsoft.com/office/officeart/2008/layout/LinedList"/>
    <dgm:cxn modelId="{22F8C285-90D3-4C58-8638-CA9E92CA6736}" type="presParOf" srcId="{C73B49AB-53CD-410B-BF2E-4506206D4282}" destId="{AB449BDB-6B52-45DF-ADB8-7ED4753AF65E}" srcOrd="1" destOrd="0" presId="urn:microsoft.com/office/officeart/2008/layout/LinedList"/>
    <dgm:cxn modelId="{967C3E27-8749-4550-87DD-F7BDBDB6E5A5}" type="presParOf" srcId="{6D53F902-88C9-4FC8-8968-C899CEB8269F}" destId="{FB1FF00A-0F34-4A74-B753-FC86B8BB5154}" srcOrd="4" destOrd="0" presId="urn:microsoft.com/office/officeart/2008/layout/LinedList"/>
    <dgm:cxn modelId="{D0FD9534-36F7-458A-995B-70ABF5DD66D7}" type="presParOf" srcId="{6D53F902-88C9-4FC8-8968-C899CEB8269F}" destId="{EAA3C104-EB0B-44C1-B631-3CE32519AA49}" srcOrd="5" destOrd="0" presId="urn:microsoft.com/office/officeart/2008/layout/LinedList"/>
    <dgm:cxn modelId="{5678E514-0533-4B51-B2C8-861B947CDDF6}" type="presParOf" srcId="{EAA3C104-EB0B-44C1-B631-3CE32519AA49}" destId="{5383AE46-78F6-4CB1-8172-024273B77AB1}" srcOrd="0" destOrd="0" presId="urn:microsoft.com/office/officeart/2008/layout/LinedList"/>
    <dgm:cxn modelId="{F31F755E-DA92-48C6-B9F6-0DF2F8A00541}" type="presParOf" srcId="{EAA3C104-EB0B-44C1-B631-3CE32519AA49}" destId="{C138FEF7-1727-4E11-9AE6-6FC30DEF2F0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7F1EC-8D00-4434-A3F3-B332A7BFE4CE}">
      <dsp:nvSpPr>
        <dsp:cNvPr id="0" name=""/>
        <dsp:cNvSpPr/>
      </dsp:nvSpPr>
      <dsp:spPr>
        <a:xfrm>
          <a:off x="0" y="1466"/>
          <a:ext cx="66336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4C57E-4EF3-4AEF-89AA-9DC20B0F2506}">
      <dsp:nvSpPr>
        <dsp:cNvPr id="0" name=""/>
        <dsp:cNvSpPr/>
      </dsp:nvSpPr>
      <dsp:spPr>
        <a:xfrm>
          <a:off x="0" y="0"/>
          <a:ext cx="6627196" cy="1785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800"/>
            </a:spcAft>
            <a:buNone/>
          </a:pPr>
          <a:r>
            <a:rPr lang="fr-FR" sz="3200" b="1" kern="1200" dirty="0">
              <a:latin typeface="Arial" panose="020B0604020202020204" pitchFamily="34" charset="0"/>
              <a:cs typeface="Arial" panose="020B0604020202020204" pitchFamily="34" charset="0"/>
            </a:rPr>
            <a:t>Présentation résumée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800"/>
            </a:spcAft>
            <a:buNone/>
          </a:pPr>
          <a:r>
            <a:rPr lang="fr-FR" sz="30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AAP</a:t>
          </a:r>
          <a:r>
            <a:rPr lang="fr-FR" sz="3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30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Projets d’innovation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800"/>
            </a:spcAft>
            <a:buNone/>
          </a:pPr>
          <a:r>
            <a:rPr lang="fr-FR" sz="18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PIA4 régionalisé</a:t>
          </a:r>
        </a:p>
      </dsp:txBody>
      <dsp:txXfrm>
        <a:off x="0" y="0"/>
        <a:ext cx="6627196" cy="1785601"/>
      </dsp:txXfrm>
    </dsp:sp>
    <dsp:sp modelId="{B8BAA83A-47C3-470A-AE7D-E5FC8D64CEF6}">
      <dsp:nvSpPr>
        <dsp:cNvPr id="0" name=""/>
        <dsp:cNvSpPr/>
      </dsp:nvSpPr>
      <dsp:spPr>
        <a:xfrm>
          <a:off x="0" y="1493774"/>
          <a:ext cx="66336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BA7B9-FD7C-4827-89F1-948CD8F190CA}">
      <dsp:nvSpPr>
        <dsp:cNvPr id="0" name=""/>
        <dsp:cNvSpPr/>
      </dsp:nvSpPr>
      <dsp:spPr>
        <a:xfrm>
          <a:off x="0" y="1708770"/>
          <a:ext cx="6633675" cy="1078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>
            <a:latin typeface="Eurostile" panose="00000500000000000000" pitchFamily="50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« Nom du Projet »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>
            <a:latin typeface="Eurostile" panose="00000500000000000000" pitchFamily="50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>
            <a:latin typeface="Eurostile" panose="00000500000000000000" pitchFamily="50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Volet </a:t>
          </a:r>
          <a:r>
            <a:rPr lang="fr-FR" sz="3200" b="1" kern="12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faisabilité</a:t>
          </a:r>
          <a:r>
            <a:rPr lang="fr-FR" sz="3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/ </a:t>
          </a:r>
          <a:r>
            <a:rPr lang="fr-FR" sz="3200" b="1" strike="noStrike" kern="12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développement</a:t>
          </a:r>
          <a:r>
            <a:rPr lang="fr-FR" sz="3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*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* Rayer la mention inutile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Eurostile" panose="00000500000000000000" pitchFamily="50" charset="0"/>
            <a:ea typeface="+mn-ea"/>
            <a:cs typeface="+mn-cs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>
            <a:latin typeface="Eurostile" panose="00000500000000000000" pitchFamily="50" charset="0"/>
          </a:endParaRPr>
        </a:p>
      </dsp:txBody>
      <dsp:txXfrm>
        <a:off x="0" y="1708770"/>
        <a:ext cx="6633675" cy="1078405"/>
      </dsp:txXfrm>
    </dsp:sp>
    <dsp:sp modelId="{FB1FF00A-0F34-4A74-B753-FC86B8BB5154}">
      <dsp:nvSpPr>
        <dsp:cNvPr id="0" name=""/>
        <dsp:cNvSpPr/>
      </dsp:nvSpPr>
      <dsp:spPr>
        <a:xfrm>
          <a:off x="0" y="2865473"/>
          <a:ext cx="66336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3AE46-78F6-4CB1-8172-024273B77AB1}">
      <dsp:nvSpPr>
        <dsp:cNvPr id="0" name=""/>
        <dsp:cNvSpPr/>
      </dsp:nvSpPr>
      <dsp:spPr>
        <a:xfrm>
          <a:off x="0" y="2865473"/>
          <a:ext cx="6633675" cy="1745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Eurostile" panose="00000500000000000000" pitchFamily="50" charset="0"/>
          </a:endParaRPr>
        </a:p>
      </dsp:txBody>
      <dsp:txXfrm>
        <a:off x="0" y="2865473"/>
        <a:ext cx="6633675" cy="1745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731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/>
            </a:lvl1pPr>
          </a:lstStyle>
          <a:p>
            <a:fld id="{762C1C1B-CCE5-4A96-BBDC-FDDDE664C539}" type="datetimeFigureOut">
              <a:rPr lang="fr-FR"/>
              <a:pPr/>
              <a:t>30/05/2022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731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/>
            </a:lvl1pPr>
          </a:lstStyle>
          <a:p>
            <a:fld id="{A80D0F55-DCBA-41F0-9F96-930A25CFB3E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7035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731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/>
            </a:lvl1pPr>
          </a:lstStyle>
          <a:p>
            <a:fld id="{29A62E74-97AF-4045-BA09-8E929664538A}" type="datetimeFigureOut">
              <a:rPr lang="fr-FR"/>
              <a:pPr/>
              <a:t>30/05/2022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21" tIns="44111" rIns="88221" bIns="44111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679464" y="4714653"/>
            <a:ext cx="5438748" cy="446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731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/>
            </a:lvl1pPr>
          </a:lstStyle>
          <a:p>
            <a:fld id="{E7EEBDE7-D8AD-4214-9FD3-6CA4080ECF1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0528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28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37931725" indent="-37474525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ABC85AD-6865-4FB7-84F3-0555660A06D0}" type="datetime1">
              <a:rPr lang="en-US" altLang="fr-FR" sz="1300">
                <a:latin typeface="Arial" charset="0"/>
              </a:rPr>
              <a:pPr eaLnBrk="1" hangingPunct="1">
                <a:spcBef>
                  <a:spcPct val="0"/>
                </a:spcBef>
              </a:pPr>
              <a:t>5/30/2022</a:t>
            </a:fld>
            <a:endParaRPr lang="en-US" altLang="fr-FR" sz="1300">
              <a:latin typeface="Arial" charset="0"/>
            </a:endParaRPr>
          </a:p>
        </p:txBody>
      </p:sp>
      <p:sp>
        <p:nvSpPr>
          <p:cNvPr id="532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37931725" indent="-37474525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6CA853A-796E-405B-9EA6-4CC3986CEA15}" type="slidenum">
              <a:rPr lang="en-US" altLang="fr-FR" sz="130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fr-FR" sz="1300">
              <a:latin typeface="Arial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ea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1944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ECDE5A4-050C-47CA-8512-8422164BDD1B}"/>
              </a:ext>
            </a:extLst>
          </p:cNvPr>
          <p:cNvGrpSpPr/>
          <p:nvPr userDrawn="1"/>
        </p:nvGrpSpPr>
        <p:grpSpPr>
          <a:xfrm>
            <a:off x="0" y="1"/>
            <a:ext cx="12192000" cy="687572"/>
            <a:chOff x="0" y="0"/>
            <a:chExt cx="12192000" cy="749873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52FE1AE6-232D-43DB-91E9-69B4AC578E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749873"/>
            </a:xfrm>
            <a:prstGeom prst="rect">
              <a:avLst/>
            </a:prstGeom>
          </p:spPr>
        </p:pic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C237B116-3FBA-4660-BB7B-E3DD757557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9526" y="231484"/>
              <a:ext cx="1516515" cy="315395"/>
            </a:xfrm>
            <a:prstGeom prst="rect">
              <a:avLst/>
            </a:prstGeom>
          </p:spPr>
        </p:pic>
      </p:grp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25CD3FA4-CC09-4130-8C07-A691D604D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11896" y="6626942"/>
            <a:ext cx="580103" cy="231057"/>
          </a:xfrm>
          <a:prstGeom prst="rect">
            <a:avLst/>
          </a:prstGeom>
        </p:spPr>
        <p:txBody>
          <a:bodyPr/>
          <a:lstStyle/>
          <a:p>
            <a:pPr algn="r"/>
            <a:fld id="{2530E008-D3D6-4C8A-8795-01C28F4F8648}" type="slidenum">
              <a:rPr lang="fr-FR" smtClean="0"/>
              <a:pPr algn="r"/>
              <a:t>‹N°›</a:t>
            </a:fld>
            <a:endParaRPr lang="fr-FR" dirty="0"/>
          </a:p>
        </p:txBody>
      </p:sp>
      <p:sp>
        <p:nvSpPr>
          <p:cNvPr id="7" name="Espace réservé du pied de page 1">
            <a:extLst>
              <a:ext uri="{FF2B5EF4-FFF2-40B4-BE49-F238E27FC236}">
                <a16:creationId xmlns:a16="http://schemas.microsoft.com/office/drawing/2014/main" id="{8AA07B2F-DECF-0FDC-3CA7-E14F451788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10019148" y="3313568"/>
            <a:ext cx="4114800" cy="230863"/>
          </a:xfrm>
        </p:spPr>
        <p:txBody>
          <a:bodyPr/>
          <a:lstStyle/>
          <a:p>
            <a:r>
              <a:rPr lang="en-US" dirty="0"/>
              <a:t>Copyright </a:t>
            </a:r>
            <a:r>
              <a:rPr lang="en-US" dirty="0" err="1"/>
              <a:t>Pôle</a:t>
            </a:r>
            <a:r>
              <a:rPr lang="en-US" dirty="0"/>
              <a:t> SCS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614144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9289045-06D9-4214-B8DB-1FF907E9F4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6806" r="4118" b="-1"/>
          <a:stretch/>
        </p:blipFill>
        <p:spPr>
          <a:xfrm>
            <a:off x="21" y="10"/>
            <a:ext cx="5730220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06D7FBF-00EF-4FFE-8AFC-298510A212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89" y="4343187"/>
            <a:ext cx="3809464" cy="713723"/>
          </a:xfrm>
          <a:prstGeom prst="rect">
            <a:avLst/>
          </a:prstGeom>
        </p:spPr>
      </p:pic>
      <p:sp>
        <p:nvSpPr>
          <p:cNvPr id="7" name="Titre 3">
            <a:extLst>
              <a:ext uri="{FF2B5EF4-FFF2-40B4-BE49-F238E27FC236}">
                <a16:creationId xmlns:a16="http://schemas.microsoft.com/office/drawing/2014/main" id="{AAB64DFE-A21D-4A06-A871-32E3534BD24A}"/>
              </a:ext>
            </a:extLst>
          </p:cNvPr>
          <p:cNvSpPr>
            <a:spLocks/>
          </p:cNvSpPr>
          <p:nvPr userDrawn="1"/>
        </p:nvSpPr>
        <p:spPr bwMode="auto">
          <a:xfrm>
            <a:off x="-1615439" y="4966204"/>
            <a:ext cx="8077200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spcAft>
                <a:spcPts val="2400"/>
              </a:spcAft>
            </a:pPr>
            <a:r>
              <a:rPr lang="fr-FR" sz="1400" dirty="0">
                <a:solidFill>
                  <a:srgbClr val="1F497D"/>
                </a:solidFill>
                <a:latin typeface="+mn-lt"/>
                <a:cs typeface="Helvetica"/>
              </a:rPr>
              <a:t>SOLUTIONS COMMUNICANTES SÉCURISÉES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69A4643-26BD-128F-ABC0-75A7D01904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2719" t="40289" r="17703" b="4977"/>
          <a:stretch/>
        </p:blipFill>
        <p:spPr>
          <a:xfrm>
            <a:off x="5858519" y="6055962"/>
            <a:ext cx="6333460" cy="802038"/>
          </a:xfrm>
          <a:prstGeom prst="rect">
            <a:avLst/>
          </a:prstGeom>
        </p:spPr>
      </p:pic>
      <p:sp>
        <p:nvSpPr>
          <p:cNvPr id="6" name="Espace réservé du pied de page 1">
            <a:extLst>
              <a:ext uri="{FF2B5EF4-FFF2-40B4-BE49-F238E27FC236}">
                <a16:creationId xmlns:a16="http://schemas.microsoft.com/office/drawing/2014/main" id="{9DD267CD-7304-21B9-9785-FDB7174B53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10019148" y="3313568"/>
            <a:ext cx="4114800" cy="230863"/>
          </a:xfrm>
        </p:spPr>
        <p:txBody>
          <a:bodyPr/>
          <a:lstStyle/>
          <a:p>
            <a:r>
              <a:rPr lang="en-US" dirty="0"/>
              <a:t>Copyright </a:t>
            </a:r>
            <a:r>
              <a:rPr lang="en-US" dirty="0" err="1"/>
              <a:t>Pôle</a:t>
            </a:r>
            <a:r>
              <a:rPr lang="en-US" dirty="0"/>
              <a:t> SCS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591970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1">
            <a:extLst>
              <a:ext uri="{FF2B5EF4-FFF2-40B4-BE49-F238E27FC236}">
                <a16:creationId xmlns:a16="http://schemas.microsoft.com/office/drawing/2014/main" id="{D2D14B62-C4F2-DA52-8601-27C2946153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72136" y="6669360"/>
            <a:ext cx="4114800" cy="20040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Copyright </a:t>
            </a:r>
            <a:r>
              <a:rPr lang="en-US" dirty="0" err="1"/>
              <a:t>Pôle</a:t>
            </a:r>
            <a:r>
              <a:rPr lang="en-US" dirty="0"/>
              <a:t> SCS</a:t>
            </a:r>
            <a:endParaRPr lang="fr-FR" dirty="0"/>
          </a:p>
        </p:txBody>
      </p:sp>
      <p:sp>
        <p:nvSpPr>
          <p:cNvPr id="8" name="Espace réservé du numéro de diapositive 2">
            <a:extLst>
              <a:ext uri="{FF2B5EF4-FFF2-40B4-BE49-F238E27FC236}">
                <a16:creationId xmlns:a16="http://schemas.microsoft.com/office/drawing/2014/main" id="{D5164F6F-61ED-3842-D38B-BF85E03C4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8800" y="6657595"/>
            <a:ext cx="2743200" cy="200404"/>
          </a:xfrm>
          <a:prstGeom prst="rect">
            <a:avLst/>
          </a:prstGeom>
        </p:spPr>
        <p:txBody>
          <a:bodyPr/>
          <a:lstStyle/>
          <a:p>
            <a:pPr algn="r"/>
            <a:fld id="{2530E008-D3D6-4C8A-8795-01C28F4F8648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539361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pied de page 1">
            <a:extLst>
              <a:ext uri="{FF2B5EF4-FFF2-40B4-BE49-F238E27FC236}">
                <a16:creationId xmlns:a16="http://schemas.microsoft.com/office/drawing/2014/main" id="{68AD43ED-F90F-5123-E021-E834DC931C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72136" y="6669360"/>
            <a:ext cx="4114800" cy="20040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Copyright </a:t>
            </a:r>
            <a:r>
              <a:rPr lang="en-US" dirty="0" err="1"/>
              <a:t>Pôle</a:t>
            </a:r>
            <a:r>
              <a:rPr lang="en-US" dirty="0"/>
              <a:t> SCS</a:t>
            </a:r>
            <a:endParaRPr lang="fr-FR" dirty="0"/>
          </a:p>
        </p:txBody>
      </p: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91A33567-21E3-AED0-0C5E-E50BFCADBE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8800" y="6657595"/>
            <a:ext cx="2743200" cy="200404"/>
          </a:xfrm>
          <a:prstGeom prst="rect">
            <a:avLst/>
          </a:prstGeom>
        </p:spPr>
        <p:txBody>
          <a:bodyPr/>
          <a:lstStyle/>
          <a:p>
            <a:pPr algn="r"/>
            <a:fld id="{2530E008-D3D6-4C8A-8795-01C28F4F8648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514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 1 1 1 1 1 1 1" preserve="1">
  <p:cSld name="Diapositive de titre 1 1 1 1 1 1 1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1">
            <a:extLst>
              <a:ext uri="{FF2B5EF4-FFF2-40B4-BE49-F238E27FC236}">
                <a16:creationId xmlns:a16="http://schemas.microsoft.com/office/drawing/2014/main" id="{0E9EB146-FDB1-9B7D-7554-6090F566BA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72136" y="6669360"/>
            <a:ext cx="4114800" cy="20040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Copyright </a:t>
            </a:r>
            <a:r>
              <a:rPr lang="en-US" dirty="0" err="1"/>
              <a:t>Pôle</a:t>
            </a:r>
            <a:r>
              <a:rPr lang="en-US" dirty="0"/>
              <a:t> SCS</a:t>
            </a:r>
            <a:endParaRPr lang="fr-FR" dirty="0"/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F0E7AF2B-1E25-052A-22BF-9CE8326EF4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8800" y="6657595"/>
            <a:ext cx="2743200" cy="200404"/>
          </a:xfrm>
          <a:prstGeom prst="rect">
            <a:avLst/>
          </a:prstGeom>
        </p:spPr>
        <p:txBody>
          <a:bodyPr/>
          <a:lstStyle/>
          <a:p>
            <a:pPr algn="r"/>
            <a:fld id="{2530E008-D3D6-4C8A-8795-01C28F4F8648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9860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 1 1 1 1 1 1" preserve="1">
  <p:cSld name="Diapositive de titre 1 1 1 1 1 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1">
            <a:extLst>
              <a:ext uri="{FF2B5EF4-FFF2-40B4-BE49-F238E27FC236}">
                <a16:creationId xmlns:a16="http://schemas.microsoft.com/office/drawing/2014/main" id="{0481DA7C-A3B0-D4F8-D57D-DBC03F9CB8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72136" y="6669360"/>
            <a:ext cx="4114800" cy="20040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Copyright </a:t>
            </a:r>
            <a:r>
              <a:rPr lang="en-US" dirty="0" err="1"/>
              <a:t>Pôle</a:t>
            </a:r>
            <a:r>
              <a:rPr lang="en-US" dirty="0"/>
              <a:t> SCS</a:t>
            </a:r>
            <a:endParaRPr lang="fr-FR" dirty="0"/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4EE70865-A036-3FF7-FFDF-700A4830C3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8800" y="6657595"/>
            <a:ext cx="2743200" cy="200404"/>
          </a:xfrm>
          <a:prstGeom prst="rect">
            <a:avLst/>
          </a:prstGeom>
        </p:spPr>
        <p:txBody>
          <a:bodyPr/>
          <a:lstStyle/>
          <a:p>
            <a:pPr algn="r"/>
            <a:fld id="{2530E008-D3D6-4C8A-8795-01C28F4F8648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98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 1 1" preserve="1">
  <p:cSld name="Diapositive de titre 1 1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1">
            <a:extLst>
              <a:ext uri="{FF2B5EF4-FFF2-40B4-BE49-F238E27FC236}">
                <a16:creationId xmlns:a16="http://schemas.microsoft.com/office/drawing/2014/main" id="{7D0FF2FC-D346-FCEB-EF4E-5DB77CE9D8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72136" y="6669360"/>
            <a:ext cx="4114800" cy="20040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Copyright </a:t>
            </a:r>
            <a:r>
              <a:rPr lang="en-US" dirty="0" err="1"/>
              <a:t>Pôle</a:t>
            </a:r>
            <a:r>
              <a:rPr lang="en-US" dirty="0"/>
              <a:t> SCS</a:t>
            </a:r>
            <a:endParaRPr lang="fr-FR" dirty="0"/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69CCB757-7495-BADF-466E-DF9450101E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8800" y="6657595"/>
            <a:ext cx="2743200" cy="200404"/>
          </a:xfrm>
          <a:prstGeom prst="rect">
            <a:avLst/>
          </a:prstGeom>
        </p:spPr>
        <p:txBody>
          <a:bodyPr/>
          <a:lstStyle/>
          <a:p>
            <a:pPr algn="r"/>
            <a:fld id="{2530E008-D3D6-4C8A-8795-01C28F4F8648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1778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 1 1 1" preserve="1">
  <p:cSld name="Diapositive de titre 1 1 1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1">
            <a:extLst>
              <a:ext uri="{FF2B5EF4-FFF2-40B4-BE49-F238E27FC236}">
                <a16:creationId xmlns:a16="http://schemas.microsoft.com/office/drawing/2014/main" id="{089308E1-8367-6E5F-8F12-17AADCCA18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72136" y="6669360"/>
            <a:ext cx="4114800" cy="20040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Copyright </a:t>
            </a:r>
            <a:r>
              <a:rPr lang="en-US" dirty="0" err="1"/>
              <a:t>Pôle</a:t>
            </a:r>
            <a:r>
              <a:rPr lang="en-US" dirty="0"/>
              <a:t> SCS</a:t>
            </a:r>
            <a:endParaRPr lang="fr-FR" dirty="0"/>
          </a:p>
        </p:txBody>
      </p:sp>
      <p:sp>
        <p:nvSpPr>
          <p:cNvPr id="11" name="Espace réservé du numéro de diapositive 2">
            <a:extLst>
              <a:ext uri="{FF2B5EF4-FFF2-40B4-BE49-F238E27FC236}">
                <a16:creationId xmlns:a16="http://schemas.microsoft.com/office/drawing/2014/main" id="{2A8B7B3A-3A02-E7E7-04D5-2EE9B568CA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8800" y="6657595"/>
            <a:ext cx="2743200" cy="200404"/>
          </a:xfrm>
          <a:prstGeom prst="rect">
            <a:avLst/>
          </a:prstGeom>
        </p:spPr>
        <p:txBody>
          <a:bodyPr/>
          <a:lstStyle/>
          <a:p>
            <a:pPr algn="r"/>
            <a:fld id="{2530E008-D3D6-4C8A-8795-01C28F4F8648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781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E859834D-76D4-4DED-8781-B66695021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687361"/>
            <a:ext cx="4114800" cy="149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Copyright </a:t>
            </a:r>
            <a:r>
              <a:rPr lang="en-US" dirty="0" err="1"/>
              <a:t>Pôle</a:t>
            </a:r>
            <a:r>
              <a:rPr lang="en-US" dirty="0"/>
              <a:t> SCS</a:t>
            </a:r>
            <a:endParaRPr lang="fr-FR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9AC1ECE6-85C4-4C9D-92E8-53DC7352E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687361"/>
            <a:ext cx="2743200" cy="1494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E296E-80F0-4590-B574-71E7852311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7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1EF558C-1E79-422D-9A94-B0D78CC43E3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1"/>
            <a:ext cx="12192000" cy="687572"/>
          </a:xfrm>
          <a:prstGeom prst="rect">
            <a:avLst/>
          </a:prstGeom>
        </p:spPr>
      </p:pic>
      <p:sp>
        <p:nvSpPr>
          <p:cNvPr id="15" name="Espace réservé du pied de page 1">
            <a:extLst>
              <a:ext uri="{FF2B5EF4-FFF2-40B4-BE49-F238E27FC236}">
                <a16:creationId xmlns:a16="http://schemas.microsoft.com/office/drawing/2014/main" id="{ABA47958-C368-439A-AF2C-70D47243E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10028904" y="3561393"/>
            <a:ext cx="4114800" cy="211393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Copyright </a:t>
            </a:r>
            <a:r>
              <a:rPr lang="en-US" dirty="0" err="1"/>
              <a:t>Pôle</a:t>
            </a:r>
            <a:r>
              <a:rPr lang="en-US" dirty="0"/>
              <a:t> SCS</a:t>
            </a:r>
            <a:endParaRPr lang="fr-FR" dirty="0"/>
          </a:p>
        </p:txBody>
      </p:sp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3F3AF7EA-2DC1-46E5-A08A-643A6B766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0890" y="6646606"/>
            <a:ext cx="521110" cy="211394"/>
          </a:xfrm>
          <a:prstGeom prst="rect">
            <a:avLst/>
          </a:prstGeom>
        </p:spPr>
        <p:txBody>
          <a:bodyPr/>
          <a:lstStyle>
            <a:lvl1pPr algn="r">
              <a:defRPr lang="fr-FR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2530E008-D3D6-4C8A-8795-01C28F4F864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46833E-D2A6-A853-3857-2CEDB554E2A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9526" y="212253"/>
            <a:ext cx="1516515" cy="28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5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7.png"/><Relationship Id="rId5" Type="http://schemas.openxmlformats.org/officeDocument/2006/relationships/diagramData" Target="../diagrams/data1.xml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1DA8459-64D8-450D-87C4-20C98E1AA1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06" r="4118" b="-1"/>
          <a:stretch/>
        </p:blipFill>
        <p:spPr>
          <a:xfrm>
            <a:off x="21" y="10"/>
            <a:ext cx="5730220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C36B5CF-FE6D-4D0B-A689-5F5AD5C3D1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8" y="4286977"/>
            <a:ext cx="3809464" cy="713723"/>
          </a:xfrm>
          <a:prstGeom prst="rect">
            <a:avLst/>
          </a:prstGeom>
        </p:spPr>
      </p:pic>
      <p:graphicFrame>
        <p:nvGraphicFramePr>
          <p:cNvPr id="44" name="TextBox 13">
            <a:extLst>
              <a:ext uri="{FF2B5EF4-FFF2-40B4-BE49-F238E27FC236}">
                <a16:creationId xmlns:a16="http://schemas.microsoft.com/office/drawing/2014/main" id="{121EB61A-BAD7-44A4-9B40-309DAC70F6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6337277"/>
              </p:ext>
            </p:extLst>
          </p:nvPr>
        </p:nvGraphicFramePr>
        <p:xfrm>
          <a:off x="5452684" y="165613"/>
          <a:ext cx="6633675" cy="461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Titre 3">
            <a:extLst>
              <a:ext uri="{FF2B5EF4-FFF2-40B4-BE49-F238E27FC236}">
                <a16:creationId xmlns:a16="http://schemas.microsoft.com/office/drawing/2014/main" id="{A43828E4-FE97-4464-B5F7-72526ADB2D71}"/>
              </a:ext>
            </a:extLst>
          </p:cNvPr>
          <p:cNvSpPr>
            <a:spLocks/>
          </p:cNvSpPr>
          <p:nvPr/>
        </p:nvSpPr>
        <p:spPr bwMode="auto">
          <a:xfrm>
            <a:off x="1096424" y="5268513"/>
            <a:ext cx="2902484" cy="14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spcAft>
                <a:spcPts val="2400"/>
              </a:spcAft>
            </a:pPr>
            <a:r>
              <a:rPr lang="fr-FR" sz="1050" b="1" dirty="0">
                <a:solidFill>
                  <a:srgbClr val="002F41"/>
                </a:solidFill>
                <a:latin typeface="+mn-lt"/>
                <a:cs typeface="Helvetica"/>
              </a:rPr>
              <a:t>SOLUTIONS COMMUNICANTES SÉCURISÉES</a:t>
            </a:r>
          </a:p>
        </p:txBody>
      </p:sp>
      <p:sp>
        <p:nvSpPr>
          <p:cNvPr id="13" name="Espace réservé du numéro de diapositive 2">
            <a:extLst>
              <a:ext uri="{FF2B5EF4-FFF2-40B4-BE49-F238E27FC236}">
                <a16:creationId xmlns:a16="http://schemas.microsoft.com/office/drawing/2014/main" id="{6B5E4A0B-D9A4-4D7B-80CD-EF49E4ECF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60532" y="6556805"/>
            <a:ext cx="2743200" cy="365125"/>
          </a:xfrm>
        </p:spPr>
        <p:txBody>
          <a:bodyPr/>
          <a:lstStyle/>
          <a:p>
            <a:fld id="{2530E008-D3D6-4C8A-8795-01C28F4F8648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0B17BA5-FD94-49FA-8AAE-3E3DD4A983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1066" y="4710258"/>
            <a:ext cx="1105647" cy="109856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89F68FC-7C21-4532-9312-519BF7B9191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9355" t="17859" r="29231" b="18016"/>
          <a:stretch/>
        </p:blipFill>
        <p:spPr>
          <a:xfrm>
            <a:off x="8717486" y="4710258"/>
            <a:ext cx="1190099" cy="110564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0AA1240-15B7-F5A7-8B72-1261F7B609B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2719" t="40289" r="17703" b="20223"/>
          <a:stretch/>
        </p:blipFill>
        <p:spPr>
          <a:xfrm>
            <a:off x="5785782" y="6180654"/>
            <a:ext cx="6333460" cy="57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3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3FDE6CD-AED5-4A59-B069-921D869E9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Pôle SCS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CC239C-095E-49A9-A611-2BD79BD87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1E296E-80F0-4590-B574-71E7852311BB}" type="slidenum">
              <a:rPr lang="fr-FR" smtClean="0"/>
              <a:t>10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C829B8CC-2945-4D8C-8946-155E81D6DE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573983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Dépenses du Projet 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B5D1904-5851-4C6A-BEFA-B8697D980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03086"/>
              </p:ext>
            </p:extLst>
          </p:nvPr>
        </p:nvGraphicFramePr>
        <p:xfrm>
          <a:off x="552985" y="1887604"/>
          <a:ext cx="11194181" cy="3705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250773">
                  <a:extLst>
                    <a:ext uri="{9D8B030D-6E8A-4147-A177-3AD203B41FA5}">
                      <a16:colId xmlns:a16="http://schemas.microsoft.com/office/drawing/2014/main" val="3042439564"/>
                    </a:ext>
                  </a:extLst>
                </a:gridCol>
                <a:gridCol w="2943408">
                  <a:extLst>
                    <a:ext uri="{9D8B030D-6E8A-4147-A177-3AD203B41FA5}">
                      <a16:colId xmlns:a16="http://schemas.microsoft.com/office/drawing/2014/main" val="1639516671"/>
                    </a:ext>
                  </a:extLst>
                </a:gridCol>
              </a:tblGrid>
              <a:tr h="61752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Type de dépenses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Montant (k€)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9934600"/>
                  </a:ext>
                </a:extLst>
              </a:tr>
              <a:tr h="617520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Dépenses de personnel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9528519"/>
                  </a:ext>
                </a:extLst>
              </a:tr>
              <a:tr h="617520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Frais généraux et achats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4519092"/>
                  </a:ext>
                </a:extLst>
              </a:tr>
              <a:tr h="6175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200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Prestation et sous-traitance </a:t>
                      </a:r>
                      <a:endParaRPr lang="fr-FR" sz="2000" kern="1200" dirty="0">
                        <a:solidFill>
                          <a:schemeClr val="dk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2000" kern="1200" dirty="0">
                        <a:solidFill>
                          <a:schemeClr val="dk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5881339"/>
                  </a:ext>
                </a:extLst>
              </a:tr>
              <a:tr h="6175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200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Investissement et amortissement</a:t>
                      </a:r>
                      <a:endParaRPr lang="fr-FR" sz="2000" kern="1200" dirty="0">
                        <a:solidFill>
                          <a:schemeClr val="dk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2000" kern="1200" dirty="0">
                        <a:solidFill>
                          <a:schemeClr val="dk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05880"/>
                  </a:ext>
                </a:extLst>
              </a:tr>
              <a:tr h="617520">
                <a:tc>
                  <a:txBody>
                    <a:bodyPr/>
                    <a:lstStyle/>
                    <a:p>
                      <a:pPr algn="r"/>
                      <a:r>
                        <a:rPr lang="fr-FR" sz="20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20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5796182"/>
                  </a:ext>
                </a:extLst>
              </a:tr>
            </a:tbl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559F2513-BAED-48CB-B18E-0249B35C2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31" y="1122649"/>
            <a:ext cx="1167089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3" tIns="43631" rIns="87263" bIns="43631"/>
          <a:lstStyle>
            <a:lvl1pPr marL="384175" indent="-384175" defTabSz="8731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defTabSz="8731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latin typeface="Helvetica" panose="020B0604020202020204" pitchFamily="34" charset="0"/>
                <a:cs typeface="Helvetica" panose="020B0604020202020204" pitchFamily="34" charset="0"/>
              </a:rPr>
              <a:t>Indiquer les dépenses prévues dans le cadre du projet, sur la base de l’annexe financière Excel</a:t>
            </a:r>
            <a:endParaRPr lang="fr-FR" altLang="fr-FR" sz="2000" dirty="0">
              <a:solidFill>
                <a:srgbClr val="00009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391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184A607-508B-46AA-97BA-325AB2B7E2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Pôle SCS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92DBC1-93ED-45BD-860B-CBFA27C4F6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1E296E-80F0-4590-B574-71E7852311BB}" type="slidenum">
              <a:rPr lang="fr-FR" smtClean="0"/>
              <a:t>11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BF5A68F-4CA2-4FD4-A6AF-7C0A77A787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573983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Eco-conditionnalité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EC16747F-84E4-4C97-9BC9-E1D36E16A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700590"/>
              </p:ext>
            </p:extLst>
          </p:nvPr>
        </p:nvGraphicFramePr>
        <p:xfrm>
          <a:off x="503895" y="795882"/>
          <a:ext cx="11545715" cy="573692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50636">
                  <a:extLst>
                    <a:ext uri="{9D8B030D-6E8A-4147-A177-3AD203B41FA5}">
                      <a16:colId xmlns:a16="http://schemas.microsoft.com/office/drawing/2014/main" val="261586459"/>
                    </a:ext>
                  </a:extLst>
                </a:gridCol>
                <a:gridCol w="1606567">
                  <a:extLst>
                    <a:ext uri="{9D8B030D-6E8A-4147-A177-3AD203B41FA5}">
                      <a16:colId xmlns:a16="http://schemas.microsoft.com/office/drawing/2014/main" val="3907771117"/>
                    </a:ext>
                  </a:extLst>
                </a:gridCol>
                <a:gridCol w="1605516">
                  <a:extLst>
                    <a:ext uri="{9D8B030D-6E8A-4147-A177-3AD203B41FA5}">
                      <a16:colId xmlns:a16="http://schemas.microsoft.com/office/drawing/2014/main" val="1474786210"/>
                    </a:ext>
                  </a:extLst>
                </a:gridCol>
                <a:gridCol w="5382996">
                  <a:extLst>
                    <a:ext uri="{9D8B030D-6E8A-4147-A177-3AD203B41FA5}">
                      <a16:colId xmlns:a16="http://schemas.microsoft.com/office/drawing/2014/main" val="2615907195"/>
                    </a:ext>
                  </a:extLst>
                </a:gridCol>
              </a:tblGrid>
              <a:tr h="664173">
                <a:tc>
                  <a:txBody>
                    <a:bodyPr/>
                    <a:lstStyle/>
                    <a:p>
                      <a:endParaRPr lang="fr-FR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Impact</a:t>
                      </a: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Positif / Neutre</a:t>
                      </a:r>
                    </a:p>
                    <a:p>
                      <a:pPr algn="ctr"/>
                      <a:r>
                        <a:rPr lang="fr-FR" sz="1400" b="1" dirty="0" err="1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Negatif</a:t>
                      </a:r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/ NC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Données</a:t>
                      </a: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Quantification / Mesure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Justification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9372672"/>
                  </a:ext>
                </a:extLst>
              </a:tr>
              <a:tr h="874284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Utilisation, avec ou sans production, d’énergies renouvelables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4856262"/>
                  </a:ext>
                </a:extLst>
              </a:tr>
              <a:tr h="571353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Efficacité Energétique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kern="12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kern="12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kern="12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7186056"/>
                  </a:ext>
                </a:extLst>
              </a:tr>
              <a:tr h="615237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Réduction des gaz à effet de serre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337858"/>
                  </a:ext>
                </a:extLst>
              </a:tr>
              <a:tr h="571353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Qualité de l’air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254643"/>
                  </a:ext>
                </a:extLst>
              </a:tr>
              <a:tr h="571353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Qualité de l’eau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2968730"/>
                  </a:ext>
                </a:extLst>
              </a:tr>
              <a:tr h="571353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Réduction des déchets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kern="12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kern="12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kern="12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4111580"/>
                  </a:ext>
                </a:extLst>
              </a:tr>
              <a:tr h="615237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Consommation des ressources naturelles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0981801"/>
                  </a:ext>
                </a:extLst>
              </a:tr>
              <a:tr h="615237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Préservation et/ou restauration de la biodiversité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9031756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550D9E48-A49A-4EEC-A2B9-6C12E466E9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61068" y="693285"/>
            <a:ext cx="812465" cy="81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972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Tableau 61">
            <a:extLst>
              <a:ext uri="{FF2B5EF4-FFF2-40B4-BE49-F238E27FC236}">
                <a16:creationId xmlns:a16="http://schemas.microsoft.com/office/drawing/2014/main" id="{85E24E77-9395-444F-A086-D4EF1294E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594867"/>
              </p:ext>
            </p:extLst>
          </p:nvPr>
        </p:nvGraphicFramePr>
        <p:xfrm>
          <a:off x="241852" y="2222780"/>
          <a:ext cx="11708296" cy="3870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27074">
                  <a:extLst>
                    <a:ext uri="{9D8B030D-6E8A-4147-A177-3AD203B41FA5}">
                      <a16:colId xmlns:a16="http://schemas.microsoft.com/office/drawing/2014/main" val="2328437083"/>
                    </a:ext>
                  </a:extLst>
                </a:gridCol>
                <a:gridCol w="2927074">
                  <a:extLst>
                    <a:ext uri="{9D8B030D-6E8A-4147-A177-3AD203B41FA5}">
                      <a16:colId xmlns:a16="http://schemas.microsoft.com/office/drawing/2014/main" val="3045961080"/>
                    </a:ext>
                  </a:extLst>
                </a:gridCol>
                <a:gridCol w="2927074">
                  <a:extLst>
                    <a:ext uri="{9D8B030D-6E8A-4147-A177-3AD203B41FA5}">
                      <a16:colId xmlns:a16="http://schemas.microsoft.com/office/drawing/2014/main" val="1299408208"/>
                    </a:ext>
                  </a:extLst>
                </a:gridCol>
                <a:gridCol w="2927074">
                  <a:extLst>
                    <a:ext uri="{9D8B030D-6E8A-4147-A177-3AD203B41FA5}">
                      <a16:colId xmlns:a16="http://schemas.microsoft.com/office/drawing/2014/main" val="40822176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STRENGHTS </a:t>
                      </a:r>
                    </a:p>
                    <a:p>
                      <a:pPr algn="ctr"/>
                      <a:r>
                        <a:rPr lang="fr-FR" sz="1400" dirty="0"/>
                        <a:t>(forces)</a:t>
                      </a:r>
                      <a:endParaRPr lang="fr-FR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WEAKENESSES </a:t>
                      </a:r>
                    </a:p>
                    <a:p>
                      <a:pPr algn="ctr"/>
                      <a:r>
                        <a:rPr lang="fr-FR" sz="1600" dirty="0"/>
                        <a:t>(faiblesses)</a:t>
                      </a:r>
                      <a:endParaRPr lang="fr-FR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OPPORTUNITIES</a:t>
                      </a:r>
                    </a:p>
                    <a:p>
                      <a:pPr algn="ctr"/>
                      <a:r>
                        <a:rPr lang="fr-FR" sz="1600" dirty="0"/>
                        <a:t>(opportunités)</a:t>
                      </a:r>
                      <a:endParaRPr lang="fr-FR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THREATS </a:t>
                      </a:r>
                    </a:p>
                    <a:p>
                      <a:pPr algn="ctr"/>
                      <a:r>
                        <a:rPr lang="fr-FR" sz="1600" dirty="0"/>
                        <a:t>(menaces)</a:t>
                      </a:r>
                      <a:endParaRPr lang="fr-FR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612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</a:endParaRPr>
                    </a:p>
                    <a:p>
                      <a:endParaRPr lang="fr-FR" sz="1400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</a:endParaRPr>
                    </a:p>
                    <a:p>
                      <a:endParaRPr lang="fr-FR" sz="1400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</a:endParaRPr>
                    </a:p>
                    <a:p>
                      <a:endParaRPr lang="fr-FR" sz="1400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</a:endParaRPr>
                    </a:p>
                    <a:p>
                      <a:endParaRPr lang="fr-FR" sz="1400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</a:endParaRPr>
                    </a:p>
                    <a:p>
                      <a:endParaRPr lang="fr-FR" sz="1400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</a:endParaRPr>
                    </a:p>
                    <a:p>
                      <a:endParaRPr lang="fr-FR" sz="1400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</a:endParaRPr>
                    </a:p>
                    <a:p>
                      <a:endParaRPr lang="fr-FR" sz="1400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</a:endParaRPr>
                    </a:p>
                    <a:p>
                      <a:endParaRPr lang="fr-FR" sz="1400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</a:endParaRPr>
                    </a:p>
                    <a:p>
                      <a:endParaRPr lang="fr-FR" sz="1400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</a:endParaRPr>
                    </a:p>
                    <a:p>
                      <a:endParaRPr lang="fr-FR" sz="1400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</a:endParaRPr>
                    </a:p>
                    <a:p>
                      <a:endParaRPr lang="fr-FR" sz="1400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</a:endParaRPr>
                    </a:p>
                    <a:p>
                      <a:endParaRPr lang="fr-FR" sz="1400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</a:endParaRPr>
                    </a:p>
                    <a:p>
                      <a:endParaRPr lang="fr-FR" sz="1400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</a:endParaRPr>
                    </a:p>
                    <a:p>
                      <a:endParaRPr lang="fr-FR" sz="1400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917339"/>
                  </a:ext>
                </a:extLst>
              </a:tr>
            </a:tbl>
          </a:graphicData>
        </a:graphic>
      </p:graphicFrame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16C54CB-5F28-4E47-80B9-44F8EEF07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Pôle SCS</a:t>
            </a:r>
            <a:endParaRPr lang="fr-FR" dirty="0"/>
          </a:p>
        </p:txBody>
      </p:sp>
      <p:sp>
        <p:nvSpPr>
          <p:cNvPr id="28674" name="Espace réservé du numéro de diapositive 4"/>
          <p:cNvSpPr>
            <a:spLocks noGrp="1"/>
          </p:cNvSpPr>
          <p:nvPr>
            <p:ph type="sldNum" sz="quarter" idx="4"/>
          </p:nvPr>
        </p:nvSpPr>
        <p:spPr bwMode="auto">
          <a:xfrm>
            <a:off x="9448800" y="64928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defTabSz="8731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CADB592-594E-4043-B69D-442161635C51}" type="slidenum">
              <a:rPr lang="en-US" altLang="fr-FR">
                <a:solidFill>
                  <a:srgbClr val="7F7F7F"/>
                </a:solidFill>
                <a:latin typeface="Verdana" pitchFamily="-1" charset="0"/>
              </a:rPr>
              <a:pPr eaLnBrk="1" hangingPunct="1"/>
              <a:t>12</a:t>
            </a:fld>
            <a:endParaRPr lang="en-US" altLang="fr-FR" dirty="0">
              <a:solidFill>
                <a:srgbClr val="7F7F7F"/>
              </a:solidFill>
              <a:latin typeface="Verdana" pitchFamily="-1" charset="0"/>
            </a:endParaRPr>
          </a:p>
        </p:txBody>
      </p:sp>
      <p:sp>
        <p:nvSpPr>
          <p:cNvPr id="25" name="Titre 4">
            <a:extLst>
              <a:ext uri="{FF2B5EF4-FFF2-40B4-BE49-F238E27FC236}">
                <a16:creationId xmlns:a16="http://schemas.microsoft.com/office/drawing/2014/main" id="{492765EC-BBC5-4A69-9D12-3B6FCA6EEDB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573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sz="2800" dirty="0"/>
              <a:t>Résumé SWOT du projet</a:t>
            </a:r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AF708518-9D34-4CD9-AE96-1C8A9BDF05CD}"/>
              </a:ext>
            </a:extLst>
          </p:cNvPr>
          <p:cNvGrpSpPr/>
          <p:nvPr/>
        </p:nvGrpSpPr>
        <p:grpSpPr>
          <a:xfrm>
            <a:off x="4054317" y="801205"/>
            <a:ext cx="1144692" cy="1479261"/>
            <a:chOff x="4345407" y="1269805"/>
            <a:chExt cx="1620593" cy="2094258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E1F25AB0-70F3-4795-B1B5-B67A62DCD737}"/>
                </a:ext>
              </a:extLst>
            </p:cNvPr>
            <p:cNvSpPr/>
            <p:nvPr/>
          </p:nvSpPr>
          <p:spPr>
            <a:xfrm>
              <a:off x="4345407" y="1743470"/>
              <a:ext cx="1620593" cy="1620593"/>
            </a:xfrm>
            <a:prstGeom prst="ellipse">
              <a:avLst/>
            </a:prstGeom>
            <a:solidFill>
              <a:srgbClr val="1F497D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83C3FE9-89F9-477B-B314-9DCA58D78FED}"/>
                </a:ext>
              </a:extLst>
            </p:cNvPr>
            <p:cNvSpPr/>
            <p:nvPr/>
          </p:nvSpPr>
          <p:spPr>
            <a:xfrm>
              <a:off x="4537053" y="1970819"/>
              <a:ext cx="1237301" cy="130720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54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Eurostile" panose="00000500000000000000" pitchFamily="50" charset="0"/>
                </a:rPr>
                <a:t>W</a:t>
              </a:r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29D84EBD-8B41-46DC-BB83-FA0C27DF27AB}"/>
                </a:ext>
              </a:extLst>
            </p:cNvPr>
            <p:cNvSpPr/>
            <p:nvPr/>
          </p:nvSpPr>
          <p:spPr>
            <a:xfrm>
              <a:off x="4800316" y="1269805"/>
              <a:ext cx="737701" cy="7377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pic>
          <p:nvPicPr>
            <p:cNvPr id="34" name="Graphique 33">
              <a:extLst>
                <a:ext uri="{FF2B5EF4-FFF2-40B4-BE49-F238E27FC236}">
                  <a16:creationId xmlns:a16="http://schemas.microsoft.com/office/drawing/2014/main" id="{C42F3312-EB2C-4E2B-83E6-81435DB7E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04712" y="1547444"/>
              <a:ext cx="323376" cy="323376"/>
            </a:xfrm>
            <a:prstGeom prst="rect">
              <a:avLst/>
            </a:prstGeom>
          </p:spPr>
        </p:pic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E1C19487-CDDF-4413-8738-5E6F4D8FA111}"/>
              </a:ext>
            </a:extLst>
          </p:cNvPr>
          <p:cNvGrpSpPr/>
          <p:nvPr/>
        </p:nvGrpSpPr>
        <p:grpSpPr>
          <a:xfrm>
            <a:off x="6927007" y="832954"/>
            <a:ext cx="1144691" cy="1434109"/>
            <a:chOff x="6299155" y="1336658"/>
            <a:chExt cx="1620593" cy="2030334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FEDBCC75-229F-4767-9B1C-B12D44B50429}"/>
                </a:ext>
              </a:extLst>
            </p:cNvPr>
            <p:cNvSpPr/>
            <p:nvPr/>
          </p:nvSpPr>
          <p:spPr>
            <a:xfrm>
              <a:off x="6299155" y="1746399"/>
              <a:ext cx="1620593" cy="1620593"/>
            </a:xfrm>
            <a:prstGeom prst="ellipse">
              <a:avLst/>
            </a:prstGeom>
            <a:solidFill>
              <a:srgbClr val="1F497D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>
                <a:solidFill>
                  <a:srgbClr val="1F497D"/>
                </a:solidFill>
              </a:endParaRPr>
            </a:p>
          </p:txBody>
        </p: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79D96921-4A06-4685-B5F6-17D7D40A5E86}"/>
                </a:ext>
              </a:extLst>
            </p:cNvPr>
            <p:cNvSpPr/>
            <p:nvPr/>
          </p:nvSpPr>
          <p:spPr>
            <a:xfrm>
              <a:off x="6772660" y="1336658"/>
              <a:ext cx="737701" cy="7377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C1C7EC6-6339-4BBD-A9EE-4A60335460D8}"/>
                </a:ext>
              </a:extLst>
            </p:cNvPr>
            <p:cNvSpPr/>
            <p:nvPr/>
          </p:nvSpPr>
          <p:spPr>
            <a:xfrm>
              <a:off x="6650795" y="1954914"/>
              <a:ext cx="917310" cy="130720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54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Eurostile" panose="00000500000000000000" pitchFamily="50" charset="0"/>
                </a:rPr>
                <a:t>O</a:t>
              </a:r>
            </a:p>
          </p:txBody>
        </p:sp>
        <p:pic>
          <p:nvPicPr>
            <p:cNvPr id="36" name="Graphique 35">
              <a:extLst>
                <a:ext uri="{FF2B5EF4-FFF2-40B4-BE49-F238E27FC236}">
                  <a16:creationId xmlns:a16="http://schemas.microsoft.com/office/drawing/2014/main" id="{095AD9B2-7A8F-4F2F-A8A1-3FF77088C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945183" y="1547443"/>
              <a:ext cx="375157" cy="306251"/>
            </a:xfrm>
            <a:prstGeom prst="rect">
              <a:avLst/>
            </a:prstGeom>
          </p:spPr>
        </p:pic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C1D1D949-F46E-4AD2-8864-C8435EFCA481}"/>
              </a:ext>
            </a:extLst>
          </p:cNvPr>
          <p:cNvGrpSpPr/>
          <p:nvPr/>
        </p:nvGrpSpPr>
        <p:grpSpPr>
          <a:xfrm>
            <a:off x="1045830" y="747523"/>
            <a:ext cx="1144692" cy="1473347"/>
            <a:chOff x="2397769" y="1278178"/>
            <a:chExt cx="1620593" cy="2085885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8B11E47B-FECD-4EBC-BF9F-2846B96737BC}"/>
                </a:ext>
              </a:extLst>
            </p:cNvPr>
            <p:cNvSpPr/>
            <p:nvPr/>
          </p:nvSpPr>
          <p:spPr>
            <a:xfrm>
              <a:off x="2397769" y="1743470"/>
              <a:ext cx="1620593" cy="1620593"/>
            </a:xfrm>
            <a:prstGeom prst="ellipse">
              <a:avLst/>
            </a:prstGeom>
            <a:solidFill>
              <a:srgbClr val="1F497D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D522032-0EDA-499E-8E31-CCC0DED90E94}"/>
                </a:ext>
              </a:extLst>
            </p:cNvPr>
            <p:cNvSpPr/>
            <p:nvPr/>
          </p:nvSpPr>
          <p:spPr>
            <a:xfrm>
              <a:off x="2783452" y="1919728"/>
              <a:ext cx="849227" cy="130720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54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Eurostile" panose="00000500000000000000" pitchFamily="50" charset="0"/>
                </a:rPr>
                <a:t>S</a:t>
              </a:r>
              <a:endParaRPr lang="fr-FR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urostile" panose="00000500000000000000" pitchFamily="50" charset="0"/>
              </a:endParaRPr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E63A2B09-E9F5-4EEC-9DEC-4EDBBDBB6650}"/>
                </a:ext>
              </a:extLst>
            </p:cNvPr>
            <p:cNvSpPr/>
            <p:nvPr/>
          </p:nvSpPr>
          <p:spPr>
            <a:xfrm>
              <a:off x="2849264" y="1278178"/>
              <a:ext cx="737701" cy="7377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pic>
          <p:nvPicPr>
            <p:cNvPr id="32" name="Graphique 31">
              <a:extLst>
                <a:ext uri="{FF2B5EF4-FFF2-40B4-BE49-F238E27FC236}">
                  <a16:creationId xmlns:a16="http://schemas.microsoft.com/office/drawing/2014/main" id="{4F502F29-8284-4E47-A2A1-6296F7FC2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974312" y="1653184"/>
              <a:ext cx="483146" cy="211376"/>
            </a:xfrm>
            <a:prstGeom prst="rect">
              <a:avLst/>
            </a:prstGeom>
          </p:spPr>
        </p:pic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B64EE667-0315-4761-90A3-754CFFC71820}"/>
              </a:ext>
            </a:extLst>
          </p:cNvPr>
          <p:cNvGrpSpPr/>
          <p:nvPr/>
        </p:nvGrpSpPr>
        <p:grpSpPr>
          <a:xfrm>
            <a:off x="9854565" y="763535"/>
            <a:ext cx="1144692" cy="1455262"/>
            <a:chOff x="8213829" y="1306712"/>
            <a:chExt cx="1620593" cy="206028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BFF15011-0F1F-4A66-89BD-34AF88C441BF}"/>
                </a:ext>
              </a:extLst>
            </p:cNvPr>
            <p:cNvSpPr/>
            <p:nvPr/>
          </p:nvSpPr>
          <p:spPr>
            <a:xfrm>
              <a:off x="8213829" y="1746399"/>
              <a:ext cx="1620593" cy="1620593"/>
            </a:xfrm>
            <a:prstGeom prst="ellipse">
              <a:avLst/>
            </a:prstGeom>
            <a:solidFill>
              <a:srgbClr val="1F497D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625E888-89F6-444F-B185-8E36D7242385}"/>
                </a:ext>
              </a:extLst>
            </p:cNvPr>
            <p:cNvSpPr/>
            <p:nvPr/>
          </p:nvSpPr>
          <p:spPr>
            <a:xfrm>
              <a:off x="8633551" y="1922656"/>
              <a:ext cx="781143" cy="13072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54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Eurostile" panose="00000500000000000000" pitchFamily="50" charset="0"/>
                </a:rPr>
                <a:t>T</a:t>
              </a:r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248C6856-9059-44AD-A3D1-AA735EEE2ED6}"/>
                </a:ext>
              </a:extLst>
            </p:cNvPr>
            <p:cNvSpPr/>
            <p:nvPr/>
          </p:nvSpPr>
          <p:spPr>
            <a:xfrm>
              <a:off x="8684195" y="1306712"/>
              <a:ext cx="737701" cy="7377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pic>
          <p:nvPicPr>
            <p:cNvPr id="38" name="Graphique 37">
              <a:extLst>
                <a:ext uri="{FF2B5EF4-FFF2-40B4-BE49-F238E27FC236}">
                  <a16:creationId xmlns:a16="http://schemas.microsoft.com/office/drawing/2014/main" id="{A7C722F4-1105-49E7-8B85-C6F492FF5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863111" y="1404992"/>
              <a:ext cx="304466" cy="512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9668334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415DDC-8ABB-4CD4-AEF9-8978621806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Pôle SCS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2ACD7E-38B0-43DB-A29D-EB8D86D2D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1E296E-80F0-4590-B574-71E7852311BB}" type="slidenum">
              <a:rPr lang="fr-FR" smtClean="0"/>
              <a:t>13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C07A14C-CBCB-4E51-9D29-27CE25EF874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38256" y="3142008"/>
            <a:ext cx="2899062" cy="573983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>
                <a:latin typeface="Helvetica" panose="020B0604020202020204" pitchFamily="34" charset="0"/>
                <a:cs typeface="Helvetica" panose="020B0604020202020204" pitchFamily="34" charset="0"/>
              </a:rPr>
              <a:t>Annexes</a:t>
            </a:r>
          </a:p>
        </p:txBody>
      </p:sp>
    </p:spTree>
    <p:extLst>
      <p:ext uri="{BB962C8B-B14F-4D97-AF65-F5344CB8AC3E}">
        <p14:creationId xmlns:p14="http://schemas.microsoft.com/office/powerpoint/2010/main" val="2380263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2F59B23-F145-4439-9045-97CCAD017A49}"/>
              </a:ext>
            </a:extLst>
          </p:cNvPr>
          <p:cNvSpPr>
            <a:spLocks/>
          </p:cNvSpPr>
          <p:nvPr/>
        </p:nvSpPr>
        <p:spPr bwMode="auto">
          <a:xfrm>
            <a:off x="3449782" y="2978950"/>
            <a:ext cx="5044585" cy="9001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3600" b="1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Questions / Réponses</a:t>
            </a:r>
          </a:p>
        </p:txBody>
      </p:sp>
      <p:sp>
        <p:nvSpPr>
          <p:cNvPr id="3" name="Espace réservé du pied de page 1">
            <a:extLst>
              <a:ext uri="{FF2B5EF4-FFF2-40B4-BE49-F238E27FC236}">
                <a16:creationId xmlns:a16="http://schemas.microsoft.com/office/drawing/2014/main" id="{5584E4A8-B659-48DD-BDF3-794085F8C8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05808" y="6556805"/>
            <a:ext cx="4114800" cy="365125"/>
          </a:xfrm>
        </p:spPr>
        <p:txBody>
          <a:bodyPr/>
          <a:lstStyle/>
          <a:p>
            <a:r>
              <a:rPr lang="en-US"/>
              <a:t>Copyright </a:t>
            </a:r>
            <a:r>
              <a:rPr lang="en-US" err="1"/>
              <a:t>Pôle</a:t>
            </a:r>
            <a:r>
              <a:rPr lang="en-US"/>
              <a:t> SCS</a:t>
            </a:r>
            <a:endParaRPr lang="fr-FR"/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87C1116A-EB51-4149-BACB-2435AA242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60532" y="6556805"/>
            <a:ext cx="2743200" cy="365125"/>
          </a:xfrm>
        </p:spPr>
        <p:txBody>
          <a:bodyPr/>
          <a:lstStyle/>
          <a:p>
            <a:fld id="{2530E008-D3D6-4C8A-8795-01C28F4F8648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55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980467E-C912-40A0-B1F9-2168B4031B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955"/>
            <a:ext cx="12192000" cy="573983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Porteur du projet</a:t>
            </a:r>
            <a:endParaRPr lang="fr-FR" sz="2800" b="1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DEB0619-CDCC-4B86-8E50-CA02F05933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Pôle SCS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8701AF-E047-477C-91AA-C2B8A9FA5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1E296E-80F0-4590-B574-71E7852311BB}" type="slidenum">
              <a:rPr lang="fr-FR" smtClean="0"/>
              <a:t>2</a:t>
            </a:fld>
            <a:endParaRPr lang="fr-FR"/>
          </a:p>
        </p:txBody>
      </p:sp>
      <p:sp>
        <p:nvSpPr>
          <p:cNvPr id="6" name="ZoneTexte 4">
            <a:extLst>
              <a:ext uri="{FF2B5EF4-FFF2-40B4-BE49-F238E27FC236}">
                <a16:creationId xmlns:a16="http://schemas.microsoft.com/office/drawing/2014/main" id="{3BE44667-BAB8-4691-BCC6-D91169E2B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56" y="1102980"/>
            <a:ext cx="11589287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fr-FR" altLang="fr-FR" sz="2200" dirty="0">
                <a:latin typeface="Helvetica" panose="020B0604020202020204" pitchFamily="34" charset="0"/>
                <a:cs typeface="Helvetica" panose="020B0604020202020204" pitchFamily="34" charset="0"/>
              </a:rPr>
              <a:t>Présenter </a:t>
            </a:r>
            <a:r>
              <a:rPr lang="fr-FR" altLang="fr-FR" sz="22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l’activité de l’entreprise</a:t>
            </a:r>
            <a:r>
              <a:rPr lang="fr-FR" altLang="fr-FR" sz="2200" dirty="0">
                <a:latin typeface="Helvetica" panose="020B0604020202020204" pitchFamily="34" charset="0"/>
                <a:cs typeface="Helvetica" panose="020B0604020202020204" pitchFamily="34" charset="0"/>
              </a:rPr>
              <a:t>, produits/services commercialisés, business model, marchés visés, modes de commercialisation, circuits de distribution, principaux concurrents.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endParaRPr lang="fr-FR" altLang="fr-FR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fr-FR" altLang="fr-FR" sz="22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Localisation</a:t>
            </a:r>
            <a:r>
              <a:rPr lang="fr-FR" altLang="fr-FR" sz="2200" dirty="0">
                <a:latin typeface="Helvetica" panose="020B0604020202020204" pitchFamily="34" charset="0"/>
                <a:cs typeface="Helvetica" panose="020B0604020202020204" pitchFamily="34" charset="0"/>
              </a:rPr>
              <a:t> géographique (société et lieu des travaux de R&amp;D)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endParaRPr lang="fr-FR" altLang="fr-FR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fr-FR" altLang="fr-FR" sz="2200" dirty="0">
                <a:latin typeface="Helvetica" panose="020B0604020202020204" pitchFamily="34" charset="0"/>
                <a:cs typeface="Helvetica" panose="020B0604020202020204" pitchFamily="34" charset="0"/>
              </a:rPr>
              <a:t>Donner des éléments sur le </a:t>
            </a:r>
            <a:r>
              <a:rPr lang="fr-FR" altLang="fr-FR" sz="22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chiffre d’affaires N et N-1</a:t>
            </a:r>
            <a:r>
              <a:rPr lang="fr-FR" altLang="fr-FR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,..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endParaRPr lang="fr-FR" altLang="fr-FR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fr-FR" altLang="fr-FR" sz="2200" dirty="0">
                <a:latin typeface="Helvetica" panose="020B0604020202020204" pitchFamily="34" charset="0"/>
                <a:cs typeface="Helvetica" panose="020B0604020202020204" pitchFamily="34" charset="0"/>
              </a:rPr>
              <a:t>Préciser </a:t>
            </a:r>
            <a:r>
              <a:rPr lang="fr-FR" altLang="fr-FR" sz="22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l’effectif actuel </a:t>
            </a:r>
            <a:r>
              <a:rPr lang="fr-FR" altLang="fr-FR" sz="2200" dirty="0">
                <a:latin typeface="Helvetica" panose="020B0604020202020204" pitchFamily="34" charset="0"/>
                <a:cs typeface="Helvetica" panose="020B0604020202020204" pitchFamily="34" charset="0"/>
              </a:rPr>
              <a:t>et la répartition (commercial, production, R&amp;D)</a:t>
            </a:r>
          </a:p>
          <a:p>
            <a:pPr algn="just" eaLnBrk="1" hangingPunct="1"/>
            <a:endParaRPr lang="fr-FR" altLang="fr-FR" sz="22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1612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618C2876-0AC6-4FC8-B71D-B46A2FF51C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03909"/>
            <a:ext cx="12192000" cy="573983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Les problèmes à résoudre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538AD46-F725-40EC-A064-182E36AEEE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Pôle SCS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46CFB2-25E9-4212-A997-E7CA0F7C6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1E296E-80F0-4590-B574-71E7852311BB}" type="slidenum">
              <a:rPr lang="fr-FR" smtClean="0"/>
              <a:t>3</a:t>
            </a:fld>
            <a:endParaRPr lang="fr-FR"/>
          </a:p>
        </p:txBody>
      </p:sp>
      <p:sp>
        <p:nvSpPr>
          <p:cNvPr id="6" name="ZoneTexte 4">
            <a:extLst>
              <a:ext uri="{FF2B5EF4-FFF2-40B4-BE49-F238E27FC236}">
                <a16:creationId xmlns:a16="http://schemas.microsoft.com/office/drawing/2014/main" id="{B1D17DD5-9EC2-4BFE-9221-7FD28CB65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558" y="1041399"/>
            <a:ext cx="115401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fr-FR" altLang="fr-FR" dirty="0">
                <a:latin typeface="Helvetica" panose="020B0604020202020204" pitchFamily="34" charset="0"/>
                <a:cs typeface="Helvetica" panose="020B0604020202020204" pitchFamily="34" charset="0"/>
              </a:rPr>
              <a:t>Indiquer les problématiques </a:t>
            </a:r>
            <a:r>
              <a:rPr lang="fr-FR" altLang="fr-FR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clients/marché </a:t>
            </a:r>
            <a:r>
              <a:rPr lang="fr-FR" altLang="fr-FR" dirty="0">
                <a:latin typeface="Helvetica" panose="020B0604020202020204" pitchFamily="34" charset="0"/>
                <a:cs typeface="Helvetica" panose="020B0604020202020204" pitchFamily="34" charset="0"/>
              </a:rPr>
              <a:t>que le projet veut résoudre, pourquoi ces problèmes ne sont pas résolus et pourquoi faut-il les résoudre</a:t>
            </a:r>
          </a:p>
        </p:txBody>
      </p:sp>
    </p:spTree>
    <p:extLst>
      <p:ext uri="{BB962C8B-B14F-4D97-AF65-F5344CB8AC3E}">
        <p14:creationId xmlns:p14="http://schemas.microsoft.com/office/powerpoint/2010/main" val="426418752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855DC90-E411-4062-A7A5-5C4C66528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Pôle SCS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62E29B-C287-4A5B-819D-5C225C34F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1E296E-80F0-4590-B574-71E7852311BB}" type="slidenum">
              <a:rPr lang="fr-FR" smtClean="0"/>
              <a:t>4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2682EAA-5A56-4123-B077-415091C7CD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564"/>
            <a:ext cx="12192000" cy="573983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Descriptif du Projet</a:t>
            </a:r>
          </a:p>
        </p:txBody>
      </p:sp>
      <p:sp>
        <p:nvSpPr>
          <p:cNvPr id="6" name="ZoneTexte 4">
            <a:extLst>
              <a:ext uri="{FF2B5EF4-FFF2-40B4-BE49-F238E27FC236}">
                <a16:creationId xmlns:a16="http://schemas.microsoft.com/office/drawing/2014/main" id="{577395A8-A2F6-44BB-ADEB-C34144256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550" y="1015507"/>
            <a:ext cx="1159223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fr-FR" altLang="fr-FR" dirty="0">
                <a:latin typeface="Helvetica" panose="020B0604020202020204" pitchFamily="34" charset="0"/>
                <a:cs typeface="Helvetica" panose="020B0604020202020204" pitchFamily="34" charset="0"/>
              </a:rPr>
              <a:t>Décrire de façon synthétique (si possible avec un dessin/diagramme,..) les </a:t>
            </a:r>
            <a:r>
              <a:rPr lang="fr-FR" altLang="fr-FR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objectifs du projet.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fr-FR" alt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fr-FR" altLang="fr-FR" dirty="0">
                <a:latin typeface="Helvetica" panose="020B0604020202020204" pitchFamily="34" charset="0"/>
                <a:cs typeface="Helvetica" panose="020B0604020202020204" pitchFamily="34" charset="0"/>
              </a:rPr>
              <a:t>Préciser le </a:t>
            </a:r>
            <a:r>
              <a:rPr lang="fr-FR" altLang="fr-FR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TRL du projet </a:t>
            </a:r>
            <a:r>
              <a:rPr lang="fr-FR" altLang="fr-FR" dirty="0">
                <a:latin typeface="Helvetica" panose="020B0604020202020204" pitchFamily="34" charset="0"/>
                <a:cs typeface="Helvetica" panose="020B0604020202020204" pitchFamily="34" charset="0"/>
              </a:rPr>
              <a:t>en début et fin de projet.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fr-FR" alt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fr-FR" altLang="fr-FR" dirty="0">
                <a:latin typeface="Helvetica" panose="020B0604020202020204" pitchFamily="34" charset="0"/>
                <a:cs typeface="Helvetica" panose="020B0604020202020204" pitchFamily="34" charset="0"/>
              </a:rPr>
              <a:t>Préciser sur quels </a:t>
            </a:r>
            <a:r>
              <a:rPr lang="fr-FR" altLang="fr-FR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axes de la stratégie </a:t>
            </a:r>
            <a:r>
              <a:rPr lang="fr-FR" altLang="fr-FR" dirty="0">
                <a:latin typeface="Helvetica" panose="020B0604020202020204" pitchFamily="34" charset="0"/>
                <a:cs typeface="Helvetica" panose="020B0604020202020204" pitchFamily="34" charset="0"/>
              </a:rPr>
              <a:t>régionale se positionne le projet</a:t>
            </a:r>
          </a:p>
        </p:txBody>
      </p:sp>
    </p:spTree>
    <p:extLst>
      <p:ext uri="{BB962C8B-B14F-4D97-AF65-F5344CB8AC3E}">
        <p14:creationId xmlns:p14="http://schemas.microsoft.com/office/powerpoint/2010/main" val="2235504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05CBF6E-A551-477E-8ECF-84D90A7ED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Pôle SCS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F2C072-C3DF-4751-B1C6-6831FDAD9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1E296E-80F0-4590-B574-71E7852311BB}" type="slidenum">
              <a:rPr lang="fr-FR" smtClean="0"/>
              <a:t>5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952BA8A-8C5F-43CA-99E1-3CE8013652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0782"/>
            <a:ext cx="12192000" cy="573983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Caractère Innovant</a:t>
            </a:r>
          </a:p>
        </p:txBody>
      </p:sp>
      <p:sp>
        <p:nvSpPr>
          <p:cNvPr id="6" name="ZoneTexte 4">
            <a:extLst>
              <a:ext uri="{FF2B5EF4-FFF2-40B4-BE49-F238E27FC236}">
                <a16:creationId xmlns:a16="http://schemas.microsoft.com/office/drawing/2014/main" id="{A1980274-6141-4C0A-AAD2-8F97AFB28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89" y="774966"/>
            <a:ext cx="11246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dirty="0">
                <a:latin typeface="Helvetica" panose="020B0604020202020204" pitchFamily="34" charset="0"/>
                <a:cs typeface="Helvetica" panose="020B0604020202020204" pitchFamily="34" charset="0"/>
              </a:rPr>
              <a:t>Décrire les innovations, l’état de l’art et les verrous à lever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D457A524-0EDE-435E-BE4E-0603DD165B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032896"/>
              </p:ext>
            </p:extLst>
          </p:nvPr>
        </p:nvGraphicFramePr>
        <p:xfrm>
          <a:off x="371489" y="1437615"/>
          <a:ext cx="11246793" cy="402751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48931">
                  <a:extLst>
                    <a:ext uri="{9D8B030D-6E8A-4147-A177-3AD203B41FA5}">
                      <a16:colId xmlns:a16="http://schemas.microsoft.com/office/drawing/2014/main" val="4101195588"/>
                    </a:ext>
                  </a:extLst>
                </a:gridCol>
                <a:gridCol w="3748931">
                  <a:extLst>
                    <a:ext uri="{9D8B030D-6E8A-4147-A177-3AD203B41FA5}">
                      <a16:colId xmlns:a16="http://schemas.microsoft.com/office/drawing/2014/main" val="219582655"/>
                    </a:ext>
                  </a:extLst>
                </a:gridCol>
                <a:gridCol w="3748931">
                  <a:extLst>
                    <a:ext uri="{9D8B030D-6E8A-4147-A177-3AD203B41FA5}">
                      <a16:colId xmlns:a16="http://schemas.microsoft.com/office/drawing/2014/main" val="1403364344"/>
                    </a:ext>
                  </a:extLst>
                </a:gridCol>
              </a:tblGrid>
              <a:tr h="745214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Innovations développées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Etat de l’art / Concurrence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Verrous levés dans le projet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0183641"/>
                  </a:ext>
                </a:extLst>
              </a:tr>
              <a:tr h="820576"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xx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4613889"/>
                  </a:ext>
                </a:extLst>
              </a:tr>
              <a:tr h="820576"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xx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8786363"/>
                  </a:ext>
                </a:extLst>
              </a:tr>
              <a:tr h="820576"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xx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8453782"/>
                  </a:ext>
                </a:extLst>
              </a:tr>
              <a:tr h="820576"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xx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6248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888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C36AA5C-DF87-40C6-8E77-D03E0597E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Pôle SCS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E00105-E5FB-4E1F-923E-86E99EB57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1E296E-80F0-4590-B574-71E7852311BB}" type="slidenum">
              <a:rPr lang="fr-FR" smtClean="0"/>
              <a:t>6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F809CC0-BA67-4021-9E22-0C2832A145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2346"/>
            <a:ext cx="12192000" cy="573983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Les marchés ciblés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E412CE0-B284-4503-8070-59EDB338E066}"/>
              </a:ext>
            </a:extLst>
          </p:cNvPr>
          <p:cNvSpPr txBox="1">
            <a:spLocks noChangeArrowheads="1"/>
          </p:cNvSpPr>
          <p:nvPr/>
        </p:nvSpPr>
        <p:spPr>
          <a:xfrm>
            <a:off x="284843" y="1039078"/>
            <a:ext cx="11700680" cy="5519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E64415"/>
              </a:buClr>
              <a:buSzPct val="100000"/>
              <a:defRPr/>
            </a:pPr>
            <a:r>
              <a:rPr lang="fr-FR" altLang="fr-FR" sz="2400" dirty="0">
                <a:solidFill>
                  <a:srgbClr val="EE340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Caractéristiques</a:t>
            </a:r>
            <a:r>
              <a:rPr lang="fr-FR" altLang="fr-FR" sz="2400" dirty="0">
                <a:solidFill>
                  <a:srgbClr val="EE3405"/>
                </a:solidFill>
                <a:latin typeface="Helvetica" panose="020B0604020202020204" pitchFamily="34" charset="0"/>
                <a:ea typeface="ＭＳ Ｐゴシック" pitchFamily="-1" charset="-128"/>
                <a:cs typeface="Helvetica" panose="020B0604020202020204" pitchFamily="34" charset="0"/>
              </a:rPr>
              <a:t> : </a:t>
            </a:r>
            <a:r>
              <a:rPr lang="fr-FR" altLang="fr-FR" sz="2400" dirty="0">
                <a:latin typeface="Helvetica" panose="020B0604020202020204" pitchFamily="34" charset="0"/>
                <a:ea typeface="ＭＳ Ｐゴシック" pitchFamily="-1" charset="-128"/>
                <a:cs typeface="Helvetica" panose="020B0604020202020204" pitchFamily="34" charset="0"/>
              </a:rPr>
              <a:t>nature globale, segmentation, …</a:t>
            </a:r>
            <a:br>
              <a:rPr lang="fr-FR" altLang="fr-FR" sz="2400" dirty="0">
                <a:latin typeface="Helvetica" panose="020B0604020202020204" pitchFamily="34" charset="0"/>
                <a:ea typeface="ＭＳ Ｐゴシック" pitchFamily="-1" charset="-128"/>
                <a:cs typeface="Helvetica" panose="020B0604020202020204" pitchFamily="34" charset="0"/>
              </a:rPr>
            </a:br>
            <a:r>
              <a:rPr lang="fr-FR" altLang="fr-FR" sz="2400" dirty="0">
                <a:latin typeface="Helvetica" panose="020B0604020202020204" pitchFamily="34" charset="0"/>
                <a:ea typeface="ＭＳ Ｐゴシック" pitchFamily="-1" charset="-128"/>
                <a:cs typeface="Helvetica" panose="020B0604020202020204" pitchFamily="34" charset="0"/>
              </a:rPr>
              <a:t>Qui va acheter, où, pourquoi faire ? Indiquer le(s) marché(s) visés, leur nature géographique, les différents segments/groupes de clients et/ou d’applications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E64415"/>
              </a:buClr>
              <a:buSzPct val="100000"/>
              <a:defRPr/>
            </a:pPr>
            <a:endParaRPr lang="fr-FR" altLang="fr-FR" sz="2400" dirty="0">
              <a:latin typeface="Helvetica" panose="020B0604020202020204" pitchFamily="34" charset="0"/>
              <a:ea typeface="ＭＳ Ｐゴシック" pitchFamily="-1" charset="-128"/>
              <a:cs typeface="Helvetica" panose="020B0604020202020204" pitchFamily="34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E64415"/>
              </a:buClr>
              <a:buSzPct val="100000"/>
              <a:defRPr/>
            </a:pPr>
            <a:r>
              <a:rPr lang="fr-FR" altLang="fr-FR" sz="2400" dirty="0">
                <a:solidFill>
                  <a:srgbClr val="EE340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Taille / Évolution</a:t>
            </a:r>
            <a:br>
              <a:rPr lang="fr-FR" altLang="fr-FR" sz="2400" dirty="0">
                <a:latin typeface="Helvetica" panose="020B0604020202020204" pitchFamily="34" charset="0"/>
                <a:ea typeface="ＭＳ Ｐゴシック" pitchFamily="-1" charset="-128"/>
                <a:cs typeface="Helvetica" panose="020B0604020202020204" pitchFamily="34" charset="0"/>
              </a:rPr>
            </a:br>
            <a:r>
              <a:rPr lang="fr-FR" altLang="fr-FR" sz="2400" dirty="0">
                <a:latin typeface="Helvetica" panose="020B0604020202020204" pitchFamily="34" charset="0"/>
                <a:ea typeface="ＭＳ Ｐゴシック" pitchFamily="-1" charset="-128"/>
                <a:cs typeface="Helvetica" panose="020B0604020202020204" pitchFamily="34" charset="0"/>
              </a:rPr>
              <a:t>Donner des informations sur la taille du marché en volume, en € par segments. Indiquer la croissance prévue. Indiquer les sources.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None/>
              <a:defRPr/>
            </a:pPr>
            <a:br>
              <a:rPr lang="fr-FR" altLang="fr-FR" sz="2400" dirty="0">
                <a:latin typeface="Eurostile" panose="00000500000000000000" pitchFamily="50" charset="0"/>
                <a:ea typeface="ＭＳ Ｐゴシック" pitchFamily="-1" charset="-128"/>
              </a:rPr>
            </a:br>
            <a:endParaRPr lang="fr-FR" altLang="fr-FR" sz="2400" dirty="0">
              <a:latin typeface="Eurostile" panose="00000500000000000000" pitchFamily="50" charset="0"/>
              <a:ea typeface="ＭＳ Ｐゴシック" pitchFamily="-1" charset="-12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6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lang="fr-FR" altLang="fr-FR" sz="2400" dirty="0">
              <a:latin typeface="Eurostile" panose="00000500000000000000" pitchFamily="50" charset="0"/>
              <a:ea typeface="ＭＳ Ｐゴシック" pitchFamily="-1" charset="-12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6"/>
              </a:buClr>
              <a:buSzPct val="120000"/>
              <a:defRPr/>
            </a:pPr>
            <a:endParaRPr lang="fr-FR" altLang="fr-FR" sz="1800" i="1" dirty="0">
              <a:latin typeface="Eurostile" panose="00000500000000000000" pitchFamily="50" charset="0"/>
              <a:ea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4944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47F3B65-4D23-4D86-8A81-41C367557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Pôle SCS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F36D51-EF9F-4F2A-8464-D3CF958CE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1E296E-80F0-4590-B574-71E7852311BB}" type="slidenum">
              <a:rPr lang="fr-FR" smtClean="0"/>
              <a:t>7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D6AC0D3-7FD5-4A2B-AECA-45E5C4F4C5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2346"/>
            <a:ext cx="12192000" cy="573983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Concurrence et stratégie commerciale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18E2B05-97C6-4D7C-993E-BF0DFBD3703D}"/>
              </a:ext>
            </a:extLst>
          </p:cNvPr>
          <p:cNvSpPr txBox="1">
            <a:spLocks noChangeArrowheads="1"/>
          </p:cNvSpPr>
          <p:nvPr/>
        </p:nvSpPr>
        <p:spPr>
          <a:xfrm>
            <a:off x="412662" y="1282883"/>
            <a:ext cx="11563028" cy="35241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6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lang="fr-FR" altLang="fr-FR" sz="2400" dirty="0">
              <a:latin typeface="Eurostile" panose="00000500000000000000" pitchFamily="50" charset="0"/>
              <a:ea typeface="ＭＳ Ｐゴシック" pitchFamily="-1" charset="-12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E64415"/>
              </a:buClr>
              <a:buSzPct val="100000"/>
              <a:defRPr/>
            </a:pPr>
            <a:r>
              <a:rPr lang="fr-FR" altLang="fr-FR" sz="2400" dirty="0">
                <a:solidFill>
                  <a:srgbClr val="EE340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concurrence </a:t>
            </a:r>
            <a:br>
              <a:rPr lang="fr-FR" alt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alt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Qui sont les principaux concurrents ? Donner leur taille en CA et personnel au total et sur les marchés visés. Indiquer leur localisation. Donner des éléments sur l’avantage concurrentiel de la solution visée.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6"/>
              </a:buClr>
              <a:buSzPct val="100000"/>
              <a:defRPr/>
            </a:pPr>
            <a:endParaRPr lang="fr-FR" altLang="fr-FR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6"/>
              </a:buClr>
              <a:buSzPct val="100000"/>
              <a:defRPr/>
            </a:pPr>
            <a:endParaRPr lang="fr-FR" altLang="fr-FR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E64415"/>
              </a:buClr>
              <a:buSzPct val="100000"/>
              <a:defRPr/>
            </a:pPr>
            <a:r>
              <a:rPr lang="fr-FR" altLang="fr-FR" sz="2400" dirty="0">
                <a:solidFill>
                  <a:srgbClr val="EE3405"/>
                </a:solidFill>
                <a:latin typeface="Helvetica" panose="020B0604020202020204" pitchFamily="34" charset="0"/>
                <a:ea typeface="ＭＳ Ｐゴシック" pitchFamily="-1" charset="-128"/>
                <a:cs typeface="Helvetica" panose="020B0604020202020204" pitchFamily="34" charset="0"/>
              </a:rPr>
              <a:t>Modèle d’affaires </a:t>
            </a:r>
            <a:r>
              <a:rPr lang="mr-IN" altLang="fr-FR" sz="2400" dirty="0">
                <a:solidFill>
                  <a:srgbClr val="EE3405"/>
                </a:solidFill>
                <a:latin typeface="Helvetica" panose="020B0604020202020204" pitchFamily="34" charset="0"/>
                <a:ea typeface="ＭＳ Ｐゴシック" pitchFamily="-1" charset="-128"/>
              </a:rPr>
              <a:t>–</a:t>
            </a:r>
            <a:r>
              <a:rPr lang="fr-FR" altLang="fr-FR" sz="2400" dirty="0">
                <a:solidFill>
                  <a:srgbClr val="EE3405"/>
                </a:solidFill>
                <a:latin typeface="Helvetica" panose="020B0604020202020204" pitchFamily="34" charset="0"/>
                <a:ea typeface="ＭＳ Ｐゴシック" pitchFamily="-1" charset="-128"/>
                <a:cs typeface="Helvetica" panose="020B0604020202020204" pitchFamily="34" charset="0"/>
              </a:rPr>
              <a:t> Stratégie de vente</a:t>
            </a:r>
            <a:br>
              <a:rPr lang="fr-FR" altLang="fr-FR" sz="2400" dirty="0">
                <a:latin typeface="Helvetica" panose="020B0604020202020204" pitchFamily="34" charset="0"/>
                <a:ea typeface="ＭＳ Ｐゴシック" pitchFamily="-1" charset="-128"/>
                <a:cs typeface="Helvetica" panose="020B0604020202020204" pitchFamily="34" charset="0"/>
              </a:rPr>
            </a:br>
            <a:r>
              <a:rPr lang="fr-FR" altLang="fr-FR" sz="2400" dirty="0">
                <a:latin typeface="Helvetica" panose="020B0604020202020204" pitchFamily="34" charset="0"/>
                <a:ea typeface="ＭＳ Ｐゴシック" pitchFamily="-1" charset="-128"/>
                <a:cs typeface="Helvetica" panose="020B0604020202020204" pitchFamily="34" charset="0"/>
              </a:rPr>
              <a:t>Comment le(s) produit(s) du projet sont vendus et par qui ? Comment se fait la rentabilité ? Indiquer le modèle de vente (direct, indirect, prescripteurs) ? Indiquer le modèle de prix et de constitution des revenus.</a:t>
            </a:r>
          </a:p>
        </p:txBody>
      </p:sp>
    </p:spTree>
    <p:extLst>
      <p:ext uri="{BB962C8B-B14F-4D97-AF65-F5344CB8AC3E}">
        <p14:creationId xmlns:p14="http://schemas.microsoft.com/office/powerpoint/2010/main" val="2848329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43D7389-643C-4E96-8095-A3124CC55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Pôle SCS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3D0F44-7DC3-47A6-BFF3-BB8854851C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1E296E-80F0-4590-B574-71E7852311BB}" type="slidenum">
              <a:rPr lang="fr-FR" smtClean="0"/>
              <a:t>8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F1A427F-17FB-4DE4-BA51-DCCBEB0793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12192000" cy="573983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Création de valeur et emploi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18560D9-4880-42CB-AC4E-35E0231BF5D2}"/>
              </a:ext>
            </a:extLst>
          </p:cNvPr>
          <p:cNvSpPr txBox="1">
            <a:spLocks noChangeArrowheads="1"/>
          </p:cNvSpPr>
          <p:nvPr/>
        </p:nvSpPr>
        <p:spPr>
          <a:xfrm>
            <a:off x="440078" y="891243"/>
            <a:ext cx="11515947" cy="1416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20000"/>
              </a:lnSpc>
              <a:spcAft>
                <a:spcPts val="0"/>
              </a:spcAft>
              <a:buSzPct val="100000"/>
              <a:defRPr/>
            </a:pPr>
            <a:r>
              <a:rPr lang="fr-FR" altLang="fr-FR" sz="2100" dirty="0">
                <a:latin typeface="Helvetica" panose="020B0604020202020204" pitchFamily="34" charset="0"/>
                <a:cs typeface="Helvetica" panose="020B0604020202020204" pitchFamily="34" charset="0"/>
              </a:rPr>
              <a:t>Pendant le projet : Indiquer le nombre d’emplois créés / maintenus pendant le projet.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SzPct val="100000"/>
              <a:defRPr/>
            </a:pPr>
            <a:r>
              <a:rPr lang="fr-FR" altLang="fr-FR" sz="2100" dirty="0">
                <a:latin typeface="Helvetica" panose="020B0604020202020204" pitchFamily="34" charset="0"/>
                <a:cs typeface="Helvetica" panose="020B0604020202020204" pitchFamily="34" charset="0"/>
              </a:rPr>
              <a:t>Après la fin du projet : Donner des éléments chiffrés de création de valeur sur 5 ans après la fin du projet = Chiffres d’affaires généré par le produit/service qui sera commercialisé à l’issue du projet + emplois qui seront créés ainsi qu’éventuellement la Propriété intellectuelle générée</a:t>
            </a:r>
            <a:r>
              <a:rPr lang="fr-FR" altLang="fr-FR" sz="21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0" indent="0" algn="just" fontAlgn="auto">
              <a:lnSpc>
                <a:spcPct val="120000"/>
              </a:lnSpc>
              <a:spcAft>
                <a:spcPts val="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None/>
              <a:defRPr/>
            </a:pPr>
            <a:endParaRPr lang="fr-FR" altLang="fr-FR" sz="21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 fontAlgn="auto">
              <a:lnSpc>
                <a:spcPct val="80000"/>
              </a:lnSpc>
              <a:spcAft>
                <a:spcPts val="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None/>
              <a:defRPr/>
            </a:pPr>
            <a:endParaRPr lang="fr-FR" altLang="fr-FR" sz="2400" dirty="0">
              <a:latin typeface="Eurostile" panose="00000500000000000000" pitchFamily="50" charset="0"/>
              <a:cs typeface="Arial" panose="020B0604020202020204" pitchFamily="34" charset="0"/>
            </a:endParaRPr>
          </a:p>
          <a:p>
            <a:pPr algn="just" fontAlgn="auto">
              <a:lnSpc>
                <a:spcPct val="80000"/>
              </a:lnSpc>
              <a:spcAft>
                <a:spcPts val="0"/>
              </a:spcAft>
              <a:buClr>
                <a:schemeClr val="accent6"/>
              </a:buClr>
              <a:buSzPct val="120000"/>
              <a:defRPr/>
            </a:pPr>
            <a:endParaRPr lang="fr-FR" altLang="fr-FR" sz="1800" dirty="0">
              <a:latin typeface="Eurostile" panose="00000500000000000000" pitchFamily="50" charset="0"/>
              <a:ea typeface="ＭＳ Ｐゴシック" pitchFamily="-1" charset="-128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5F486B74-39D2-4085-9953-72431E2B6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812695"/>
              </p:ext>
            </p:extLst>
          </p:nvPr>
        </p:nvGraphicFramePr>
        <p:xfrm>
          <a:off x="563526" y="2400160"/>
          <a:ext cx="11392498" cy="32761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94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8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2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7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83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77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460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Période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2022-2023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20xx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219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Phase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Projet de R&amp;D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Lancement - Pilotes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Commercialisation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Commercialisation</a:t>
                      </a:r>
                      <a:endParaRPr kumimoji="0" lang="fr-FR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Commercialisation</a:t>
                      </a:r>
                      <a:endParaRPr kumimoji="0" lang="fr-FR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Commercialisation</a:t>
                      </a:r>
                      <a:endParaRPr kumimoji="0" lang="fr-FR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691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 envisagé en K€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2412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Emplois </a:t>
                      </a:r>
                    </a:p>
                    <a:p>
                      <a:pPr algn="ctr"/>
                      <a:r>
                        <a:rPr lang="fr-FR" sz="1400" b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maintenus (</a:t>
                      </a:r>
                      <a:r>
                        <a:rPr lang="fr-FR" sz="14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</a:t>
                      </a:r>
                      <a:r>
                        <a:rPr lang="fr-FR" sz="1400" b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 </a:t>
                      </a:r>
                    </a:p>
                    <a:p>
                      <a:pPr algn="ctr"/>
                      <a:r>
                        <a:rPr lang="fr-FR" sz="1400" b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et/ou </a:t>
                      </a:r>
                    </a:p>
                    <a:p>
                      <a:pPr algn="ctr"/>
                      <a:r>
                        <a:rPr lang="fr-FR" sz="1400" b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Recrutements (</a:t>
                      </a:r>
                      <a:r>
                        <a:rPr lang="fr-FR" sz="14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</a:t>
                      </a:r>
                      <a:r>
                        <a:rPr lang="fr-FR" sz="1400" b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fr-FR" sz="14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</a:t>
                      </a:r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:</a:t>
                      </a:r>
                    </a:p>
                    <a:p>
                      <a:pPr algn="ctr"/>
                      <a:endParaRPr lang="fr-FR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/>
                      <a:r>
                        <a:rPr lang="fr-FR" sz="14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</a:t>
                      </a:r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 :</a:t>
                      </a:r>
                    </a:p>
                    <a:p>
                      <a:pPr algn="ctr"/>
                      <a:endParaRPr lang="fr-FR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/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 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 :</a:t>
                      </a:r>
                    </a:p>
                    <a:p>
                      <a:pPr algn="ctr"/>
                      <a:endParaRPr lang="fr-FR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/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 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 :</a:t>
                      </a:r>
                    </a:p>
                    <a:p>
                      <a:pPr algn="ctr"/>
                      <a:endParaRPr lang="fr-FR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/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 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 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 : </a:t>
                      </a:r>
                    </a:p>
                    <a:p>
                      <a:pPr algn="ctr"/>
                      <a:endParaRPr lang="fr-FR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 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 : </a:t>
                      </a:r>
                    </a:p>
                    <a:p>
                      <a:pPr algn="ctr"/>
                      <a:endParaRPr lang="fr-FR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F6C5931A-5EAB-4417-9A7E-7A6E0472F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357" y="5960657"/>
            <a:ext cx="11840251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charset="0"/>
                <a:ea typeface="ＭＳ Ｐゴシック" pitchFamily="-1" charset="-128"/>
                <a:cs typeface="ＭＳ Ｐゴシック" pitchFamily="-1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7F7F7F"/>
                </a:solidFill>
                <a:latin typeface="Briem Akademi Std" pitchFamily="5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7F7F7F"/>
                </a:solidFill>
                <a:latin typeface="Briem Akademi Std" pitchFamily="5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7F7F7F"/>
                </a:solidFill>
                <a:latin typeface="Briem Akademi Std" pitchFamily="5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7F7F7F"/>
                </a:solidFill>
                <a:latin typeface="Briem Akademi Std" pitchFamily="50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1600" b="1" i="1" dirty="0">
                <a:solidFill>
                  <a:srgbClr val="00293C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Indiquer ici les </a:t>
            </a:r>
            <a:r>
              <a:rPr lang="fr-FR" sz="1600" b="1" i="1" dirty="0">
                <a:solidFill>
                  <a:srgbClr val="FF0000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datas uniquement liées au projet </a:t>
            </a:r>
            <a:r>
              <a:rPr lang="fr-FR" sz="1600" b="1" i="1" dirty="0">
                <a:solidFill>
                  <a:srgbClr val="00293C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pour lequel le financement est demandé</a:t>
            </a:r>
          </a:p>
        </p:txBody>
      </p:sp>
    </p:spTree>
    <p:extLst>
      <p:ext uri="{BB962C8B-B14F-4D97-AF65-F5344CB8AC3E}">
        <p14:creationId xmlns:p14="http://schemas.microsoft.com/office/powerpoint/2010/main" val="1406196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4B8393D-3830-4ACA-AD5E-A927511A8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Pôle SCS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F7774A-8E96-4770-8135-1FFF82BE9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1E296E-80F0-4590-B574-71E7852311BB}" type="slidenum">
              <a:rPr lang="fr-FR" smtClean="0"/>
              <a:t>9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1176907-C6FE-49CB-89A0-8F72AE3AC5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573983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Délivrables et jalons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588BCDD-DAC7-4307-AB2F-155F0E69C67F}"/>
              </a:ext>
            </a:extLst>
          </p:cNvPr>
          <p:cNvSpPr txBox="1">
            <a:spLocks noChangeArrowheads="1"/>
          </p:cNvSpPr>
          <p:nvPr/>
        </p:nvSpPr>
        <p:spPr>
          <a:xfrm>
            <a:off x="342908" y="972303"/>
            <a:ext cx="11691776" cy="5646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fr-FR" alt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Indiquer la </a:t>
            </a:r>
            <a:r>
              <a:rPr lang="fr-FR" altLang="fr-FR" sz="24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durée globale</a:t>
            </a:r>
            <a:r>
              <a:rPr lang="fr-FR" alt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 du projet, le </a:t>
            </a:r>
            <a:r>
              <a:rPr lang="fr-FR" altLang="fr-FR" sz="24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planning projet </a:t>
            </a:r>
            <a:r>
              <a:rPr lang="fr-FR" alt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et ses principaux </a:t>
            </a:r>
            <a:r>
              <a:rPr lang="fr-FR" altLang="fr-FR" sz="24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WP, jalons, livrables et dates</a:t>
            </a:r>
          </a:p>
          <a:p>
            <a:pPr marL="0" indent="0" fontAlgn="auto">
              <a:spcAft>
                <a:spcPts val="0"/>
              </a:spcAft>
              <a:buClr>
                <a:schemeClr val="tx1"/>
              </a:buClr>
              <a:buNone/>
              <a:defRPr/>
            </a:pPr>
            <a:endParaRPr lang="fr-FR" altLang="fr-FR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fr-FR" alt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Indiquer les </a:t>
            </a:r>
            <a:r>
              <a:rPr lang="fr-FR" altLang="fr-FR" sz="24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points critiques</a:t>
            </a:r>
            <a:r>
              <a:rPr lang="fr-FR" alt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, zones à </a:t>
            </a:r>
            <a:r>
              <a:rPr lang="fr-FR" altLang="fr-FR" sz="24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risques du projet</a:t>
            </a:r>
            <a:b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buClr>
                <a:schemeClr val="accent6"/>
              </a:buClr>
              <a:buSzPct val="120000"/>
              <a:defRPr/>
            </a:pPr>
            <a:endParaRPr lang="fr-FR" altLang="fr-FR" sz="1800" dirty="0">
              <a:latin typeface="Eurostile" panose="00000500000000000000" pitchFamily="50" charset="0"/>
              <a:ea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6042410"/>
      </p:ext>
    </p:extLst>
  </p:cSld>
  <p:clrMapOvr>
    <a:masterClrMapping/>
  </p:clrMapOvr>
</p:sld>
</file>

<file path=ppt/theme/theme1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CC31C2EBEE704DA45852D539E1E66A" ma:contentTypeVersion="2" ma:contentTypeDescription="Crée un document." ma:contentTypeScope="" ma:versionID="d60c81b7b47896683af55901a7d4e841">
  <xsd:schema xmlns:xsd="http://www.w3.org/2001/XMLSchema" xmlns:xs="http://www.w3.org/2001/XMLSchema" xmlns:p="http://schemas.microsoft.com/office/2006/metadata/properties" xmlns:ns2="e20fb950-7436-47c3-bc71-7c8d046040e5" targetNamespace="http://schemas.microsoft.com/office/2006/metadata/properties" ma:root="true" ma:fieldsID="ee6f0e4d3dc48daeb2a69c9129b82abe" ns2:_="">
    <xsd:import namespace="e20fb950-7436-47c3-bc71-7c8d046040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0fb950-7436-47c3-bc71-7c8d046040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934A26-42C9-46FB-8DEC-CE59A4F6A6DA}">
  <ds:schemaRefs>
    <ds:schemaRef ds:uri="e20fb950-7436-47c3-bc71-7c8d046040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61D2588-EE4C-43F7-A3AA-0D7219D96C59}">
  <ds:schemaRefs>
    <ds:schemaRef ds:uri="e20fb950-7436-47c3-bc71-7c8d046040e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11DC876-908B-4EE5-A49F-358F412705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743</Words>
  <Application>Microsoft Office PowerPoint</Application>
  <PresentationFormat>Grand écran</PresentationFormat>
  <Paragraphs>188</Paragraphs>
  <Slides>14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Eurostile</vt:lpstr>
      <vt:lpstr>Helvetica</vt:lpstr>
      <vt:lpstr>Verdana</vt:lpstr>
      <vt:lpstr>Wingdings</vt:lpstr>
      <vt:lpstr>2_Thème Office</vt:lpstr>
      <vt:lpstr>Présentation PowerPoint</vt:lpstr>
      <vt:lpstr>Porteur du projet</vt:lpstr>
      <vt:lpstr>Les problèmes à résoudre</vt:lpstr>
      <vt:lpstr>Descriptif du Projet</vt:lpstr>
      <vt:lpstr>Caractère Innovant</vt:lpstr>
      <vt:lpstr>Les marchés ciblés</vt:lpstr>
      <vt:lpstr>Concurrence et stratégie commerciale</vt:lpstr>
      <vt:lpstr>Création de valeur et emploi</vt:lpstr>
      <vt:lpstr>Délivrables et jalons</vt:lpstr>
      <vt:lpstr>Dépenses du Projet </vt:lpstr>
      <vt:lpstr>Eco-conditionnalité</vt:lpstr>
      <vt:lpstr>Présentation PowerPoint</vt:lpstr>
      <vt:lpstr>Annexes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SCS - Dispositifs de financement public</dc:title>
  <dc:creator>SCS</dc:creator>
  <cp:lastModifiedBy>nadira.lepagnot</cp:lastModifiedBy>
  <cp:revision>151</cp:revision>
  <cp:lastPrinted>2020-06-25T13:42:34Z</cp:lastPrinted>
  <dcterms:created xsi:type="dcterms:W3CDTF">2017-08-30T14:59:25Z</dcterms:created>
  <dcterms:modified xsi:type="dcterms:W3CDTF">2022-05-30T14:20:47Z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0x01010038CC31C2EBEE704DA45852D539E1E66A</vt:lpwstr>
  </property>
</Properties>
</file>